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8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16966313537591E-2"/>
          <c:y val="0.10303287823765102"/>
          <c:w val="0.80550793441469959"/>
          <c:h val="0.6687599445488406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679040"/>
        <c:axId val="89740032"/>
      </c:barChart>
      <c:catAx>
        <c:axId val="78679040"/>
        <c:scaling>
          <c:orientation val="minMax"/>
        </c:scaling>
        <c:delete val="1"/>
        <c:axPos val="l"/>
        <c:majorTickMark val="out"/>
        <c:minorTickMark val="none"/>
        <c:tickLblPos val="nextTo"/>
        <c:crossAx val="89740032"/>
        <c:crosses val="autoZero"/>
        <c:auto val="1"/>
        <c:lblAlgn val="ctr"/>
        <c:lblOffset val="100"/>
        <c:noMultiLvlLbl val="0"/>
      </c:catAx>
      <c:valAx>
        <c:axId val="897400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679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765376"/>
        <c:axId val="89766912"/>
      </c:barChart>
      <c:catAx>
        <c:axId val="89765376"/>
        <c:scaling>
          <c:orientation val="minMax"/>
        </c:scaling>
        <c:delete val="1"/>
        <c:axPos val="b"/>
        <c:majorTickMark val="out"/>
        <c:minorTickMark val="none"/>
        <c:tickLblPos val="nextTo"/>
        <c:crossAx val="89766912"/>
        <c:crosses val="autoZero"/>
        <c:auto val="1"/>
        <c:lblAlgn val="ctr"/>
        <c:lblOffset val="100"/>
        <c:noMultiLvlLbl val="0"/>
      </c:catAx>
      <c:valAx>
        <c:axId val="89766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765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цена</a:t>
            </a:r>
          </a:p>
        </c:rich>
      </c:tx>
      <c:layout>
        <c:manualLayout>
          <c:xMode val="edge"/>
          <c:yMode val="edge"/>
          <c:x val="1.4282710084367052E-3"/>
          <c:y val="1.628024236623281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овощи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свекла</c:v>
                </c:pt>
                <c:pt idx="1">
                  <c:v>огурцы</c:v>
                </c:pt>
                <c:pt idx="2">
                  <c:v>морковь</c:v>
                </c:pt>
                <c:pt idx="3">
                  <c:v>картофель</c:v>
                </c:pt>
                <c:pt idx="4">
                  <c:v>лук</c:v>
                </c:pt>
                <c:pt idx="5">
                  <c:v>помидоры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30</c:v>
                </c:pt>
                <c:pt idx="1">
                  <c:v>110</c:v>
                </c:pt>
                <c:pt idx="2">
                  <c:v>30</c:v>
                </c:pt>
                <c:pt idx="3">
                  <c:v>40</c:v>
                </c:pt>
                <c:pt idx="4">
                  <c:v>20</c:v>
                </c:pt>
                <c:pt idx="5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588480"/>
        <c:axId val="47590400"/>
      </c:barChart>
      <c:catAx>
        <c:axId val="47588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47590400"/>
        <c:crosses val="autoZero"/>
        <c:auto val="1"/>
        <c:lblAlgn val="ctr"/>
        <c:lblOffset val="100"/>
        <c:noMultiLvlLbl val="0"/>
      </c:catAx>
      <c:valAx>
        <c:axId val="475904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7588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669189817911394"/>
          <c:y val="0.73822566723355521"/>
          <c:w val="0.15430966854023023"/>
          <c:h val="7.504166203755138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31791" y="5013176"/>
            <a:ext cx="45304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Дробаха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Ольга Владимировна,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г. Мурманска лицея №4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980728"/>
            <a:ext cx="691276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 задач. </a:t>
            </a:r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Диаграмма</a:t>
            </a:r>
          </a:p>
          <a:p>
            <a:pPr algn="ctr"/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</a:t>
            </a:r>
            <a:r>
              <a:rPr lang="ru-RU" sz="3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класс, </a:t>
            </a:r>
            <a:endParaRPr lang="ru-RU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образовательная </a:t>
            </a:r>
            <a:r>
              <a:rPr lang="ru-RU" sz="3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система «Гармония»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853156844"/>
              </p:ext>
            </p:extLst>
          </p:nvPr>
        </p:nvGraphicFramePr>
        <p:xfrm>
          <a:off x="827584" y="4768602"/>
          <a:ext cx="2615952" cy="152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06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6036" y="479021"/>
            <a:ext cx="31418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Диаграмма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2996952"/>
            <a:ext cx="28820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столбчатая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873681"/>
            <a:ext cx="21547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линейная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7863" y="1889705"/>
            <a:ext cx="20739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круговая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52011447"/>
              </p:ext>
            </p:extLst>
          </p:nvPr>
        </p:nvGraphicFramePr>
        <p:xfrm>
          <a:off x="870445" y="2646177"/>
          <a:ext cx="2183904" cy="1972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96635079"/>
              </p:ext>
            </p:extLst>
          </p:nvPr>
        </p:nvGraphicFramePr>
        <p:xfrm>
          <a:off x="3407868" y="4077072"/>
          <a:ext cx="2543944" cy="195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530266892"/>
              </p:ext>
            </p:extLst>
          </p:nvPr>
        </p:nvGraphicFramePr>
        <p:xfrm>
          <a:off x="6516216" y="2708920"/>
          <a:ext cx="1823928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4634121" y="1429439"/>
            <a:ext cx="45719" cy="1495506"/>
          </a:xfrm>
          <a:prstGeom prst="downArrow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2034248">
            <a:off x="3520427" y="1163530"/>
            <a:ext cx="45719" cy="1149026"/>
          </a:xfrm>
          <a:prstGeom prst="downArrow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9316489">
            <a:off x="5615982" y="1178613"/>
            <a:ext cx="71818" cy="1149026"/>
          </a:xfrm>
          <a:prstGeom prst="downArrow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62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Graphic spid="7" grpId="0">
        <p:bldAsOne/>
      </p:bldGraphic>
      <p:bldGraphic spid="8" grpId="0">
        <p:bldAsOne/>
      </p:bldGraphic>
      <p:bldGraphic spid="9" grpId="0">
        <p:bldAsOne/>
      </p:bldGraphic>
      <p:bldP spid="10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720669621"/>
              </p:ext>
            </p:extLst>
          </p:nvPr>
        </p:nvGraphicFramePr>
        <p:xfrm>
          <a:off x="1115616" y="1052736"/>
          <a:ext cx="705678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51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123272"/>
              </p:ext>
            </p:extLst>
          </p:nvPr>
        </p:nvGraphicFramePr>
        <p:xfrm>
          <a:off x="4572000" y="1124744"/>
          <a:ext cx="4176464" cy="5120640"/>
        </p:xfrm>
        <a:graphic>
          <a:graphicData uri="http://schemas.openxmlformats.org/drawingml/2006/table">
            <a:tbl>
              <a:tblPr firstRow="1" firstCol="1" bandRow="1"/>
              <a:tblGrid>
                <a:gridCol w="2071467"/>
                <a:gridCol w="2104997"/>
              </a:tblGrid>
              <a:tr h="4846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Times New Roman"/>
                          <a:ea typeface="Times New Roman"/>
                        </a:rPr>
                        <a:t>овощи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/>
                          <a:ea typeface="Times New Roman"/>
                        </a:rPr>
                        <a:t>цена</a:t>
                      </a:r>
                      <a:endParaRPr lang="ru-RU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6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свёкла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30 руб.</a:t>
                      </a: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6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огурцы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110 руб.</a:t>
                      </a: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6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морковь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30 руб.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6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картофель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40 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6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лук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20 руб.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6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помидоры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100 </a:t>
                      </a:r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руб.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76672"/>
            <a:ext cx="4104456" cy="2778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83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бираем диаграмму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4" y="727397"/>
            <a:ext cx="3960440" cy="17281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Группа 2"/>
          <p:cNvGrpSpPr>
            <a:grpSpLocks/>
          </p:cNvGrpSpPr>
          <p:nvPr/>
        </p:nvGrpSpPr>
        <p:grpSpPr>
          <a:xfrm>
            <a:off x="404499" y="3375748"/>
            <a:ext cx="4248472" cy="3096344"/>
            <a:chOff x="0" y="0"/>
            <a:chExt cx="4429125" cy="3067050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0" y="0"/>
              <a:ext cx="4429125" cy="30670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cxnSp>
          <p:nvCxnSpPr>
            <p:cNvPr id="5" name="Прямая со стрелкой 4"/>
            <p:cNvCxnSpPr/>
            <p:nvPr/>
          </p:nvCxnSpPr>
          <p:spPr>
            <a:xfrm flipH="1">
              <a:off x="1524000" y="485775"/>
              <a:ext cx="1714500" cy="238125"/>
            </a:xfrm>
            <a:prstGeom prst="straightConnector1">
              <a:avLst/>
            </a:prstGeom>
            <a:noFill/>
            <a:ln w="508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</p:grpSp>
      <p:sp>
        <p:nvSpPr>
          <p:cNvPr id="6" name="TextBox 5"/>
          <p:cNvSpPr txBox="1"/>
          <p:nvPr/>
        </p:nvSpPr>
        <p:spPr>
          <a:xfrm>
            <a:off x="2013826" y="25991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53669" y="25991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89215" y="283330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4598895" y="758233"/>
            <a:ext cx="4462924" cy="2886792"/>
            <a:chOff x="0" y="0"/>
            <a:chExt cx="5143500" cy="3101801"/>
          </a:xfrm>
        </p:grpSpPr>
        <p:pic>
          <p:nvPicPr>
            <p:cNvPr id="15" name="Рисунок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0" y="0"/>
              <a:ext cx="4619625" cy="3101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0" name="Прямая со стрелкой 20"/>
            <p:cNvCxnSpPr>
              <a:cxnSpLocks noChangeShapeType="1"/>
            </p:cNvCxnSpPr>
            <p:nvPr/>
          </p:nvCxnSpPr>
          <p:spPr bwMode="auto">
            <a:xfrm flipH="1">
              <a:off x="3429000" y="800100"/>
              <a:ext cx="1714500" cy="238125"/>
            </a:xfrm>
            <a:prstGeom prst="straightConnector1">
              <a:avLst/>
            </a:prstGeom>
            <a:noFill/>
            <a:ln w="5080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266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19553" y="4149080"/>
            <a:ext cx="3468233" cy="217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876256" y="359602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9969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91</TotalTime>
  <Words>53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Оля</cp:lastModifiedBy>
  <cp:revision>12</cp:revision>
  <dcterms:created xsi:type="dcterms:W3CDTF">2014-09-21T13:00:22Z</dcterms:created>
  <dcterms:modified xsi:type="dcterms:W3CDTF">2014-12-02T19:44:23Z</dcterms:modified>
</cp:coreProperties>
</file>