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56" r:id="rId3"/>
    <p:sldId id="257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pull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772400" cy="2016224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Как определить возраст деревьев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D:\Документы_Ирина\занятия\открытое занятие\деревья елочка\картинки\504698_original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356992"/>
            <a:ext cx="1939402" cy="292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:\Наши Документы\Документы_Ирина\занятия\открытое занятие\деревья елочка\картинки\580924_origina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547260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Документы_Ирина\занятия\открытое занятие\деревья елочка\картинки\504698_original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924944"/>
            <a:ext cx="2219050" cy="3199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:\Наши Документы\Документы_Ирина\занятия\открытое занятие\деревья елочка\картинки\kak-opredelit-vozrast-srublennogo-dereva-qwesa.ru-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607394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D:\Документы_Ирина\занятия\открытое занятие\деревья елочка\картинки\504698_original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573016"/>
            <a:ext cx="1931018" cy="283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:\Наши Документы\Документы_Ирина\занятия\открытое занятие\деревья елочка\картинки\83780-i_00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980728"/>
            <a:ext cx="712879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Документы_Ирина\занятия\открытое занятие\деревья елочка\картинки\504698_original.jpeg"/>
          <p:cNvPicPr/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79912" y="2780928"/>
            <a:ext cx="230425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Документы_Ирина\занятия\открытое занятие\деревья елочка\картинки\504698_original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573016"/>
            <a:ext cx="1931018" cy="283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P:\Наши Документы\Документы_Ирина\занятия\открытое занятие\деревья елочка\картинки\risunok_elochka-250x23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620688"/>
            <a:ext cx="5616624" cy="5347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P:\Наши Документы\Документы_Ирина\занятия\открытое занятие\деревья елочка\картинки\cartoon-tomato-1.gif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1988840"/>
            <a:ext cx="357153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P:\Наши Документы\Документы_Ирина\занятия\открытое занятие\деревья елочка\картинки\cartoon-tomato-1.gif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76672"/>
            <a:ext cx="313949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P:\Наши Документы\Документы_Ирина\занятия\открытое занятие\деревья елочка\картинки\3_1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620688"/>
            <a:ext cx="1558514" cy="22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Документы_Ирина\занятия\открытое занятие\деревья елочка\картинки\504698_original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573016"/>
            <a:ext cx="1931018" cy="283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P:\Наши Документы\Документы_Ирина\занятия\открытое занятие\деревья елочка\картинки\risunok_elochka-250x23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620688"/>
            <a:ext cx="5616624" cy="5347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P:\Наши Документы\Документы_Ирина\занятия\открытое занятие\деревья елочка\картинки\cartoon-tomato-1.gif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1988840"/>
            <a:ext cx="357153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P:\Наши Документы\Документы_Ирина\занятия\открытое занятие\деревья елочка\картинки\cartoon-tomato-1.gif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1340768"/>
            <a:ext cx="3211499" cy="119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P:\Наши Документы\Документы_Ирина\занятия\открытое занятие\деревья елочка\картинки\cartoon-tomato-1.gif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76672"/>
            <a:ext cx="313949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P:\Наши Документы\Документы_Ирина\занятия\открытое занятие\деревья елочка\картинки\cartoon-tomato-1.gif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2924944"/>
            <a:ext cx="410445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P:\Наши Документы\Документы_Ирина\занятия\открытое занятие\деревья елочка\картинки\cartoon-tomato-1.gif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3861048"/>
            <a:ext cx="47525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P:\Наши Документы\Документы_Ирина\занятия\открытое занятие\деревья елочка\картинки\3_1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620688"/>
            <a:ext cx="1558514" cy="22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</TotalTime>
  <Words>4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Как определить возраст деревьев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Ильенко Сергей</dc:creator>
  <cp:lastModifiedBy>Ильенко Сергей</cp:lastModifiedBy>
  <cp:revision>17</cp:revision>
  <dcterms:created xsi:type="dcterms:W3CDTF">2014-11-06T16:16:07Z</dcterms:created>
  <dcterms:modified xsi:type="dcterms:W3CDTF">2014-11-24T17:18:40Z</dcterms:modified>
</cp:coreProperties>
</file>