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62" r:id="rId3"/>
    <p:sldId id="274" r:id="rId4"/>
    <p:sldId id="256" r:id="rId5"/>
    <p:sldId id="257" r:id="rId6"/>
    <p:sldId id="258" r:id="rId7"/>
    <p:sldId id="263" r:id="rId8"/>
    <p:sldId id="260" r:id="rId9"/>
    <p:sldId id="272" r:id="rId10"/>
    <p:sldId id="261" r:id="rId11"/>
    <p:sldId id="271" r:id="rId12"/>
    <p:sldId id="270" r:id="rId13"/>
    <p:sldId id="269" r:id="rId14"/>
    <p:sldId id="268" r:id="rId15"/>
    <p:sldId id="267" r:id="rId16"/>
    <p:sldId id="264" r:id="rId17"/>
    <p:sldId id="265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1" y="404664"/>
            <a:ext cx="846078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589240"/>
            <a:ext cx="6512511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День Матери</a:t>
            </a:r>
            <a:r>
              <a:rPr lang="ru-RU" sz="7200" dirty="0" smtClean="0">
                <a:solidFill>
                  <a:srgbClr val="FF0000"/>
                </a:solidFill>
              </a:rPr>
              <a:t>!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Очень милый котенок - Стоковое векторное изображение Anna Velichkovsky #22236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45159"/>
            <a:ext cx="1440160" cy="179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61823"/>
            <a:ext cx="225813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6952"/>
            <a:ext cx="2853680" cy="33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0" y="421719"/>
            <a:ext cx="2914774" cy="229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72" y="-145915"/>
            <a:ext cx="3430900" cy="34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3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29670"/>
            <a:ext cx="225813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36" y="3154706"/>
            <a:ext cx="2853680" cy="33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82" y="346394"/>
            <a:ext cx="23017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914774" cy="229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19761"/>
            <a:ext cx="1245598" cy="130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71" y="3149858"/>
            <a:ext cx="2474155" cy="370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0"/>
            <a:ext cx="2853680" cy="33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04664"/>
            <a:ext cx="3247908" cy="31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72" y="5479"/>
            <a:ext cx="3144379" cy="314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2381188"/>
            <a:ext cx="1134480" cy="166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61823"/>
            <a:ext cx="225813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44" y="2924944"/>
            <a:ext cx="3623977" cy="35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0" y="404664"/>
            <a:ext cx="2914774" cy="229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23739"/>
            <a:ext cx="3533459" cy="353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30675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53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2996952"/>
            <a:ext cx="2902995" cy="345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33635"/>
            <a:ext cx="3090242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76" y="410937"/>
            <a:ext cx="2914774" cy="229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10623"/>
            <a:ext cx="3447377" cy="344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714625"/>
            <a:ext cx="15065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8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5164" y="404664"/>
            <a:ext cx="8095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6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Мама любит подарки? </a:t>
            </a:r>
            <a:endParaRPr lang="ru-RU" sz="6000" dirty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41" y="1556792"/>
            <a:ext cx="5752024" cy="45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4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1" y="355930"/>
            <a:ext cx="3656863" cy="24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4346848" cy="434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343073" cy="32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3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565" y="332656"/>
            <a:ext cx="65845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4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Сделаем маме подарок ? 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96752"/>
            <a:ext cx="58904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Подарок маме. О. </a:t>
            </a:r>
            <a:r>
              <a:rPr lang="ru-RU" sz="2800" b="1" dirty="0" err="1"/>
              <a:t>Высотская</a:t>
            </a:r>
            <a:endParaRPr lang="ru-RU" sz="2800" b="1" dirty="0"/>
          </a:p>
          <a:p>
            <a:pPr algn="ctr"/>
            <a:r>
              <a:rPr lang="ru-RU" sz="2800" dirty="0"/>
              <a:t>Мы подарок маме</a:t>
            </a:r>
            <a:br>
              <a:rPr lang="ru-RU" sz="2800" dirty="0"/>
            </a:br>
            <a:r>
              <a:rPr lang="ru-RU" sz="2800" dirty="0"/>
              <a:t>Покупать не станем,</a:t>
            </a:r>
            <a:br>
              <a:rPr lang="ru-RU" sz="2800" dirty="0"/>
            </a:br>
            <a:r>
              <a:rPr lang="ru-RU" sz="2800" dirty="0"/>
              <a:t>Нарисуем сами</a:t>
            </a:r>
            <a:br>
              <a:rPr lang="ru-RU" sz="2800" dirty="0"/>
            </a:br>
            <a:r>
              <a:rPr lang="ru-RU" sz="2800" dirty="0"/>
              <a:t>Своими руками.</a:t>
            </a:r>
            <a:br>
              <a:rPr lang="ru-RU" sz="2800" dirty="0"/>
            </a:br>
            <a:r>
              <a:rPr lang="ru-RU" sz="2800" dirty="0"/>
              <a:t>Можно вышить ей платок,</a:t>
            </a:r>
            <a:br>
              <a:rPr lang="ru-RU" sz="2800" dirty="0"/>
            </a:br>
            <a:r>
              <a:rPr lang="ru-RU" sz="2800" dirty="0"/>
              <a:t>Можно вырастить цветок,</a:t>
            </a:r>
            <a:br>
              <a:rPr lang="ru-RU" sz="2800" dirty="0"/>
            </a:br>
            <a:r>
              <a:rPr lang="ru-RU" sz="2800" dirty="0"/>
              <a:t>Можно дом нарисовать,</a:t>
            </a:r>
            <a:br>
              <a:rPr lang="ru-RU" sz="2800" dirty="0"/>
            </a:br>
            <a:r>
              <a:rPr lang="ru-RU" sz="2800" dirty="0"/>
              <a:t>Речку голубую,</a:t>
            </a:r>
            <a:br>
              <a:rPr lang="ru-RU" sz="2800" dirty="0"/>
            </a:br>
            <a:r>
              <a:rPr lang="ru-RU" sz="2800" dirty="0"/>
              <a:t>А еще расцеловать,</a:t>
            </a:r>
            <a:br>
              <a:rPr lang="ru-RU" sz="2800" dirty="0"/>
            </a:br>
            <a:r>
              <a:rPr lang="ru-RU" sz="2800" dirty="0"/>
              <a:t>Маму дорогую!</a:t>
            </a:r>
          </a:p>
        </p:txBody>
      </p:sp>
    </p:spTree>
    <p:extLst>
      <p:ext uri="{BB962C8B-B14F-4D97-AF65-F5344CB8AC3E}">
        <p14:creationId xmlns:p14="http://schemas.microsoft.com/office/powerpoint/2010/main" val="10284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183880" cy="105156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 праздником, дорогая мама!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3268" r="23764"/>
          <a:stretch/>
        </p:blipFill>
        <p:spPr bwMode="auto">
          <a:xfrm>
            <a:off x="1979712" y="1484784"/>
            <a:ext cx="4831111" cy="404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1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508104" y="260648"/>
            <a:ext cx="3456384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itchFamily="18" charset="0"/>
                <a:cs typeface="Times New Roman" pitchFamily="18" charset="0"/>
              </a:rPr>
              <a:t>Мама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Кто мне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Песенку споёт?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Кто рубашку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Мне зашьёт?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Кто меня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Накормит вкусно?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Кто смеётся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Громче всех,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Мой услышав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Звонкий смех?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Кто грустит,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Когда мне грустно?..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Мама.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(Р. </a:t>
            </a:r>
            <a:r>
              <a:rPr kumimoji="0" lang="ru-RU" altLang="ru-RU" sz="2400" b="1" i="1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Сеф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3314" name="Picture 2" descr="http://www.zanimatika.narod.ru/Svetik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-1322388"/>
            <a:ext cx="28575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57538"/>
            <a:ext cx="3888432" cy="497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7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388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00B050"/>
                </a:solidFill>
              </a:rPr>
              <a:t>У всех есть мама!</a:t>
            </a:r>
            <a:endParaRPr lang="ru-RU" sz="6000" dirty="0">
              <a:solidFill>
                <a:srgbClr val="00B05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52" y="1916832"/>
            <a:ext cx="57150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4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Очень милый котенок - Стоковое векторное изображение Anna Velichkovsky #222364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чень милый котенок - Стоковое векторное изображение Anna Velichkovsky #2223641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Очень милый котенок - Стоковое векторное изображение Anna Velichkovsky #22236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429000"/>
            <a:ext cx="2298935" cy="286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Детский клипарт. Комментарии : Блог на Правд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140249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20675"/>
            <a:ext cx="2488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Кто моя Мама 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6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обаки и щенки в Кирове - Барахла.Нет в Киро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733526" cy="27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дарок &quot;Собачка&quot; для Stayse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98" y="452352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52352"/>
            <a:ext cx="2488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Кто моя Мама ?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аботы от zvet_l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4" y="3789040"/>
            <a:ext cx="2819921" cy="26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мпания ЗАО &quot;Альфа-Эталон МВК&quot; сердечно поздравляет всех женщин с Международным женским днём. - АЛЬФА-ЭТАЛ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06" y="445903"/>
            <a:ext cx="53911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014" y="419472"/>
            <a:ext cx="2488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Кто моя Мама ?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8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стория благодарностей участнику - Семейный форум - Мир в ладошка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088" y="3762638"/>
            <a:ext cx="1873664" cy="27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Форум Для ТЕБЯ :: Просмотр темы - Беседа у камина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Колыбельная Козы &quot; сайт для детей и родителей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9107"/>
            <a:ext cx="504798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300" y="401127"/>
            <a:ext cx="2488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Кто моя Мама ?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5189"/>
            <a:ext cx="2520280" cy="263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45254"/>
            <a:ext cx="4261872" cy="507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Кто моя Мама ?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ПОИГРАЕМ?</a:t>
            </a:r>
            <a:endParaRPr lang="ru-RU" dirty="0"/>
          </a:p>
        </p:txBody>
      </p:sp>
      <p:sp>
        <p:nvSpPr>
          <p:cNvPr id="3" name="AutoShape 2" descr="Советы специалистов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1556792"/>
            <a:ext cx="51339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4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177</TotalTime>
  <Words>54</Words>
  <Application>Microsoft Office PowerPoint</Application>
  <PresentationFormat>Экран (4:3)</PresentationFormat>
  <Paragraphs>15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Аспект</vt:lpstr>
      <vt:lpstr>День Матери!</vt:lpstr>
      <vt:lpstr>Презентация PowerPoint</vt:lpstr>
      <vt:lpstr>У всех есть мама!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ПОИГРАЕМ?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праздником, дорогая мама!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Матери!</dc:title>
  <dc:creator>Аня</dc:creator>
  <cp:lastModifiedBy>Аня</cp:lastModifiedBy>
  <cp:revision>16</cp:revision>
  <dcterms:created xsi:type="dcterms:W3CDTF">2014-11-19T10:25:59Z</dcterms:created>
  <dcterms:modified xsi:type="dcterms:W3CDTF">2014-11-30T17:24:05Z</dcterms:modified>
</cp:coreProperties>
</file>