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7" r:id="rId8"/>
    <p:sldId id="262" r:id="rId9"/>
    <p:sldId id="263" r:id="rId10"/>
    <p:sldId id="265" r:id="rId11"/>
    <p:sldId id="264" r:id="rId12"/>
    <p:sldId id="266" r:id="rId13"/>
    <p:sldId id="279" r:id="rId14"/>
    <p:sldId id="280" r:id="rId15"/>
    <p:sldId id="268" r:id="rId16"/>
    <p:sldId id="269" r:id="rId17"/>
    <p:sldId id="270" r:id="rId18"/>
    <p:sldId id="274" r:id="rId19"/>
    <p:sldId id="271" r:id="rId20"/>
    <p:sldId id="273" r:id="rId21"/>
    <p:sldId id="276" r:id="rId22"/>
    <p:sldId id="272" r:id="rId23"/>
    <p:sldId id="275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8%D1%82%D0%B5%D0%B1%D1%81%D0%BA%D0%B8%D0%B9_%D0%B2%D0%BE%D0%BA%D0%B7%D0%B0%D0%BB" TargetMode="External"/><Relationship Id="rId13" Type="http://schemas.openxmlformats.org/officeDocument/2006/relationships/hyperlink" Target="https://ru.wikipedia.org/wiki/%D0%9B%D0%B8%D0%BF%D0%B5%D1%86%D0%BA" TargetMode="External"/><Relationship Id="rId3" Type="http://schemas.openxmlformats.org/officeDocument/2006/relationships/hyperlink" Target="https://ru.wikipedia.org/w/index.php?title=%D0%9F%D0%B0%D0%BC%D1%8F%D1%82%D0%BD%D0%B8%D0%BA_%D0%B3%D0%B5%D1%80%D0%BE%D1%8F%D0%BC_%D0%9F%D0%B5%D1%80%D0%B2%D0%BE%D0%B9_%D0%BC%D0%B8%D1%80%D0%BE%D0%B2%D0%BE%D0%B9_%D0%B2%D0%BE%D0%B9%D0%BD%D1%8B_(%D0%9A%D0%B0%D0%BB%D0%B8%D0%BD%D0%B8%D0%BD%D0%B3%D1%80%D0%B0%D0%B4)&amp;action=edit&amp;redlink=1" TargetMode="External"/><Relationship Id="rId7" Type="http://schemas.openxmlformats.org/officeDocument/2006/relationships/hyperlink" Target="https://ru.wikipedia.org/w/index.php?title=%D0%9F%D0%B0%D0%BC%D1%8F%D1%82%D0%BD%D0%B8%D0%BA_%D0%B3%D0%B5%D1%80%D0%BE%D1%8F%D0%BC_%D0%9F%D0%B5%D1%80%D0%B2%D0%BE%D0%B9_%D0%BC%D0%B8%D1%80%D0%BE%D0%B2%D0%BE%D0%B9_%D0%B2%D0%BE%D0%B9%D0%BD%D1%8B_(%D0%A1%D0%B0%D0%BD%D0%BA%D1%82-%D0%9F%D0%B5%D1%82%D0%B5%D1%80%D0%B1%D1%83%D1%80%D0%B3)&amp;action=edit&amp;redlink=1" TargetMode="External"/><Relationship Id="rId12" Type="http://schemas.openxmlformats.org/officeDocument/2006/relationships/hyperlink" Target="https://ru.wikipedia.org/wiki/8_%D0%B0%D0%B2%D0%B3%D1%83%D1%81%D1%82%D0%B0" TargetMode="External"/><Relationship Id="rId2" Type="http://schemas.openxmlformats.org/officeDocument/2006/relationships/hyperlink" Target="https://ru.wikipedia.org/wiki/%D0%9F%D0%B0%D0%BC%D1%8F%D1%82%D0%BD%D0%B8%D0%BA_%D0%B3%D0%B5%D1%80%D0%BE%D1%8F%D0%BC_%D0%9F%D0%B5%D1%80%D0%B2%D0%BE%D0%B9_%D0%BC%D0%B8%D1%80%D0%BE%D0%B2%D0%BE%D0%B9_%D0%B2%D0%BE%D0%B9%D0%BD%D1%8B_(%D0%9F%D1%83%D1%88%D0%BA%D0%B8%D0%BD)" TargetMode="External"/><Relationship Id="rId16" Type="http://schemas.openxmlformats.org/officeDocument/2006/relationships/hyperlink" Target="https://ru.wikipedia.org/wiki/%D0%9F%D1%81%D0%BA%D0%BE%D0%B2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A%D0%B0%D0%BB%D0%B8%D0%BD%D0%B8%D0%BD%D0%B3%D1%80%D0%B0%D0%B4" TargetMode="External"/><Relationship Id="rId11" Type="http://schemas.openxmlformats.org/officeDocument/2006/relationships/hyperlink" Target="https://ru.wikipedia.org/w/index.php?title=%D0%9F%D0%B0%D0%BC%D1%8F%D1%82%D0%BD%D0%B8%D0%BA_%D0%B3%D0%B5%D1%80%D0%BE%D1%8F%D0%BC_%D0%9F%D0%B5%D1%80%D0%B2%D0%BE%D0%B9_%D0%BC%D0%B8%D1%80%D0%BE%D0%B2%D0%BE%D0%B9_%D0%B2%D0%BE%D0%B9%D0%BD%D1%8B_(%D0%9B%D0%B8%D0%BF%D0%B5%D1%86%D0%BA)&amp;action=edit&amp;redlink=1" TargetMode="External"/><Relationship Id="rId5" Type="http://schemas.openxmlformats.org/officeDocument/2006/relationships/hyperlink" Target="https://ru.wikipedia.org/wiki/2014_%D0%B3%D0%BE%D0%B4" TargetMode="External"/><Relationship Id="rId15" Type="http://schemas.openxmlformats.org/officeDocument/2006/relationships/hyperlink" Target="https://ru.wikipedia.org/wiki/22_%D0%B0%D0%B2%D0%B3%D1%83%D1%81%D1%82%D0%B0" TargetMode="External"/><Relationship Id="rId10" Type="http://schemas.openxmlformats.org/officeDocument/2006/relationships/hyperlink" Target="https://ru.wikipedia.org/wiki/%D0%9F%D0%B0%D0%BC%D1%8F%D1%82%D0%BD%D0%B8%D0%BA_%D0%B3%D0%B5%D1%80%D0%BE%D1%8F%D0%BC_%D0%9F%D0%B5%D1%80%D0%B2%D0%BE%D0%B9_%D0%BC%D0%B8%D1%80%D0%BE%D0%B2%D0%BE%D0%B9_%D0%B2%D0%BE%D0%B9%D0%BD%D1%8B_(%D0%9C%D0%BE%D1%81%D0%BA%D0%B2%D0%B0)" TargetMode="External"/><Relationship Id="rId4" Type="http://schemas.openxmlformats.org/officeDocument/2006/relationships/hyperlink" Target="https://ru.wikipedia.org/wiki/30_%D0%BC%D0%B0%D1%8F" TargetMode="External"/><Relationship Id="rId9" Type="http://schemas.openxmlformats.org/officeDocument/2006/relationships/hyperlink" Target="https://ru.wikipedia.org/wiki/1_%D0%B0%D0%B2%D0%B3%D1%83%D1%81%D1%82%D0%B0" TargetMode="External"/><Relationship Id="rId14" Type="http://schemas.openxmlformats.org/officeDocument/2006/relationships/hyperlink" Target="https://ru.wikipedia.org/w/index.php?title=%D0%9F%D0%B0%D0%BC%D1%8F%D1%82%D0%BD%D0%B8%D0%BA_%D0%B3%D0%B5%D1%80%D0%BE%D1%8F%D0%BC_%D0%9F%D0%B5%D1%80%D0%B2%D0%BE%D0%B9_%D0%BC%D0%B8%D1%80%D0%BE%D0%B2%D0%BE%D0%B9_%D0%B2%D0%BE%D0%B9%D0%BD%D1%8B_(%D0%9F%D1%81%D0%BA%D0%BE%D0%B2)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100 -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летию начала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Первой  мировой  войны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посвящается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«Забытая война»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254318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мировая война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1914 – 1918 г.г.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Êîë÷à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031" y="357166"/>
            <a:ext cx="1635325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14546" y="428604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Колчак </a:t>
            </a:r>
            <a:r>
              <a:rPr lang="ru-RU" b="1" dirty="0" smtClean="0"/>
              <a:t>Александр Васильевич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857232"/>
            <a:ext cx="6786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1912 перешел на Балтийский флот. С началом первой мировой войны Колчак практически руководил боевыми действиями флота на Балтике, успешно блокировав действия германского флота.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1916 был назначен командующим Черноморским флотом и произведен в вице-адмиралы.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 о Февральской революции, расценил ее как возможность довести войну до победного конца, считая это "самым главным и самым важным делом, стоящим выше всего, - и образа правления, и политических соображений".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Âðàíãåë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929066"/>
            <a:ext cx="1732372" cy="2177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3929066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Врангель Петр Николаевич, барон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1878-1928.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 Врангель был далеким потомком датских Врангелей, в XVII - XVIII вв. переселившихся в разные страны Европы и в Россию. В роду Врангелей насчитывалось 7 фельдмаршалов, более 30 генералов, 7 адмиралов, в том числе в России эту фамилию в разное время носили 18 генералов и два адмирала.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Ñàìñîíîâ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1857388" cy="2191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928670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Самсонов Александр Васильевич</a:t>
            </a:r>
            <a:r>
              <a:rPr lang="ru-RU" dirty="0" smtClean="0"/>
              <a:t> 1859-1914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Трагическая судьба генерала Самсонова, командующего 2-й армией, - одна из самых драматических страниц первой мировой войны. Выполняя воинский долг со своей армией, обреченной на жестокое поражение, он предпочел покончить с собой. Его сподвижник полковник А.Крымов писал об Александре Васильевиче: "Он был благородный человек, каких мало. Чисто русский, отечестволюбивый офицер... Александр Васильевич роковым выстрелом взял на себя мужество отвечать за всех. Отечество и высшее руководство остались незапятнанными..."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1214422"/>
            <a:ext cx="5429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1914 был призван на военную службу. Окончив учебную команду, Чапаев дослужился до унтер-офицерского чина. За проявленную отвагу в сражениях первой мировой войны был награжден тремя Георгиевскими крестами и Георгиевской медалью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hrono.ru/biograf/bio_ch/chapa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220278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714356"/>
            <a:ext cx="2831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Василий Иванович Чапаев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464344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армии с 1915 года. Участвовал в Первой мировой войне, младший унтер-офицер в кавалерии. В боях был тяжело контужен и награжден 2 Георгиевскими крестами.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www.1941-1945.ru/img/fghjfdfsd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429000"/>
            <a:ext cx="1905000" cy="269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4143380"/>
            <a:ext cx="3338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Жуков Георгий Константинович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500306"/>
            <a:ext cx="6643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Константин Константинович Арцеулов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первых русских лётчиков,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«победителя штопора».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годы Первой Мировой войны он воевал в составе вначале 18-го корпусного, а затем 8-го истребительного авиаотряда, одержал 18 воздушных побед в более чем 200 вылетах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К.К.Арцеул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1428760" cy="197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А.А.Коза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472454"/>
            <a:ext cx="1357322" cy="218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507207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Марта 1915 года в одном из первых своих боевых вылетов лётчик 19-го авиаотряда 5-й армии штаб - ротмистр Александр Козаков повторил подвиг Петра Нестерова таранив немецкий "Альбатрос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". Всего сбил 17 немецких самолетов.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4643446"/>
            <a:ext cx="395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 Александрович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Козаков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14290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Пётр Николаевич Нестеров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Августа 1914 года навсегда вошла в историю русской и мировой военной авиации. Именно в этот день в небе Галиции впервые выдающийся русский лётчик, основоположник фигурного пилотажа штабс - капитан Пётр Николаевич Нестеров на своём "Моране" настиг в воздухе и таранил австрийский "Альбатрос". Это был последний полёт героя.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Пётр Несте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1500198" cy="205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324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Вячеслав Матвеевич Ткачёв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В.М.Ткачев, 1915 г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785950" cy="2973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00232" y="714356"/>
            <a:ext cx="62151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1914 года на Юго - Западном фронте командир авиационного отряда подъесаул В. Ткачёв, впоследствии сыгравший видную роль в становлении отечественной истребительной авиации, выстрелами из личного пистолета первым среди русских пилотов сбил в воздушном поединке немецкий аэроплан "Альбатрос".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429132"/>
            <a:ext cx="3857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Прокофьев-Северский</a:t>
            </a:r>
            <a:r>
              <a:rPr lang="ru-RU" b="1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 Александр Николаевич (1894–1974)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авиатор, один из первых морских летчиков.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 Его называли Маресьевым времён Первой </a:t>
            </a:r>
            <a:r>
              <a:rPr lang="ru-RU" dirty="0" smtClean="0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мировой.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Этот день в Русской ис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1714512" cy="225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43306" y="2428868"/>
            <a:ext cx="55006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Евгра́ф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Кру́тень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военный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капитан российской армии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1-ю Мировую войну,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 истребительной авиации. Военный теоретик, основоположник тактики истребительной авиации.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Военный писатель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публицист.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4" name="Picture 6" descr="69926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929066"/>
            <a:ext cx="178595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Первый русский герой Первой мировой войны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maxpark.com/static/u/article_image/14/02/19/tmpn_KmZ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89572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8573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Георгиевский кавалер в годы войны - донской казак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Козьма Фирсович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Крючков.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714752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Командующий 1-й армией Северо-Западного фронта генерал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Павел Карлович фон Ренненкампф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 прибыл в госпиталь и вручил Крючкову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Георгиевский крест 4-й степени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Козьма Крючков стал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первым, кто был удостоен подобной награды во время Первой мировой войны.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1911 году Козьма Крючков был призван на действительную военную службу в 3-й Донской казачий полк имени Ермака Тимофеева. К началу войны у Крючкова шёл уже четвёртый год службы, он носил звание приказного и считался одним из опытнейших солдат своего полка.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Отличился приказной Крючков в первые дни войны на границе с Восточной Пруссией ещё до того, как русские армии начали наступление, обернувшееся для них катастрофой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Полк, в котором служил бравый казак, был расквартирован в польском городке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Кальвария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30 июля 1914-го года сторожевой дозор, состоящий из четырех казаков во главе с Крючковым, при подъеме на горку налетел на отряд немецких кавалеристов числом в двадцать семь человек. Встреча оказалась неожиданной для обеих групп. Немцы растерялись, но, понявши, что казаков всего четверо, бросились на них в атаку. Несмотря на почти семикратное превосходство, Козьма Фирсович и его товарищи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Василий Астахов, Иван Щегольков, Михаил Иванкин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решили принять бой.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результате были убиты от 22 до 24 немцев, трое спаслись бегством. Все четверо казаков были ранены, сам Крючков получил 16 ран, но все они не представляли угрозы для жизни.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429264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начале 1915 года за свою храбрость и неустрашимость он имел все четыре степени солдатского Георгия - "полный бант".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856808"/>
            <a:ext cx="92869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Памятник героям Первой мировой войны (Пушкин)"/>
              </a:rPr>
              <a:t>Памятник героям Первой мировой войны (Пушкин)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памятник русским воинам, погибшим в годы Первой мировой войны, установлен к 90-летию окончания войны недалеко от Казанского кладбища города Пушкина (Царского Села).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Памятник героям Первой мировой войны (Калининград) (страница отсутствует)"/>
              </a:rPr>
              <a:t>Памятник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Памятник героям Первой мировой войны (Калининград) (страница отсутствует)"/>
              </a:rPr>
              <a:t>героям Первой мировой войны (Калининград)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памятник, открытый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30 мая"/>
              </a:rPr>
              <a:t>30 мая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014 год"/>
              </a:rPr>
              <a:t>2014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Калининград"/>
              </a:rPr>
              <a:t>Калининграде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Памятник героям Первой мировой войны (Санкт-Петербург) (страница отсутствует)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Памятник героям Первой мировой войны (Санкт-Петербург) (страница отсутствует)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Памятник героям Первой мировой войны (Санкт-Петербург) (страница отсутствует)"/>
              </a:rPr>
              <a:t>Памятник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tooltip="Памятник героям Первой мировой войны (Санкт-Петербург) (страница отсутствует)"/>
              </a:rPr>
              <a:t>героям Первой мировой войны (Санкт-Петербург)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памятник русским воинам Первой мировой войны, установлен у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tooltip="Витебский вокзал"/>
              </a:rPr>
              <a:t>Витебского вокзала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открыт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1 августа"/>
              </a:rPr>
              <a:t>1 августа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014 год"/>
              </a:rPr>
              <a:t>2014 года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Памятник героям Первой мировой войны (Москва)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 tooltip="Памятник героям Первой мировой войны (Москва)"/>
              </a:rPr>
              <a:t>Памятник героям Первой мировой войны (Москва)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мемориал, который установлен в Москве на Поклонной горе и открыт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tooltip="1 августа"/>
              </a:rPr>
              <a:t>1 августа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014 год"/>
              </a:rPr>
              <a:t>2014 года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честь столетия Первой мировой войны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 tooltip="Памятник героям Первой мировой войны (Липецк) (страница отсутствует)"/>
              </a:rPr>
              <a:t>Памятник героям Первой мировой войны (Липецк)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памятник, открытый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 tooltip="8 августа"/>
              </a:rPr>
              <a:t>8 августа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014 год"/>
              </a:rPr>
              <a:t>2014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 tooltip="Липецк"/>
              </a:rPr>
              <a:t>Липецке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Памятник героям Первой мировой войны (Псков) (страница отсутствует)"/>
              </a:rPr>
              <a:t>Памятник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 tooltip="Памятник героям Первой мировой войны (Псков) (страница отсутствует)"/>
              </a:rPr>
              <a:t>героям Первой мировой войны (Псков)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памятник, открытый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 tooltip="22 августа"/>
              </a:rPr>
              <a:t>22 августа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2014 год"/>
              </a:rPr>
              <a:t>2014 года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 tooltip="Псков"/>
              </a:rPr>
              <a:t>Пскове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85784" y="500042"/>
            <a:ext cx="9429784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Памятники 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героям Первой мировой войны: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Москве открыли памятник сестрам милосердия Первой мировой войны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1746" name="Picture 2" descr="http://www.pravoslavie.ru/sas/image/101724/172472.p.jpg?rnd=5708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952651" cy="3709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86380" y="1142984"/>
            <a:ext cx="371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памяти небесного покровителя русского воинства и Москвы - святого Георгия Победоносца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 мая 2014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мемориальном военном Братском кладбище,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состоялось открытие памятной надгробной плиты сестрам милосердия Ольге Шишмаревой и Вере Семеновой, погибшим во время Первой мировой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крупное в Европе, Братское кладбище было основано в 1915 году, когда в московских госпиталях умирало много раненых фронтовиков. Всего на его территории погребено 17,5 тысячи российских воинов.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wkaliningrad-st.cdn.ngenix.net/upload/iblock/08e/08ed7ddf504f33049a6336117a025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0961"/>
            <a:ext cx="8001056" cy="533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92933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Первый в России: на Гвардейском проспекте Калининграда 30 мая 2014 г. открыли памятник героям Первой мировой войны. (Автор монумента Салават Щербаков)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superomsk.ru/images/public/news/99be77301fa25717e1529b3ebe89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429124" cy="3094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Documents and Settings\Administrator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3932067" cy="2696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&amp;Ncy;&amp;icy;&amp;kcy;&amp;ocy;&amp;lcy;&amp;acy;&amp;jcy; II &amp;pcy;&amp;rcy;&amp;ocy;&amp;bcy;&amp;ucy;&amp;iecy;&amp;tcy; &amp;scy;&amp;ocy;&amp;lcy;&amp;dcy;&amp;acy;&amp;tcy;&amp;scy;&amp;kcy;&amp;icy;&amp;jcy; &amp;ocy;&amp;bcy;&amp;ie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457700" cy="280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&amp;Pcy;&amp;iecy;&amp;rcy;&amp;vcy;&amp;acy;&amp;yacy; &amp;mcy;&amp;icy;&amp;rcy;&amp;ocy;&amp;vcy;&amp;acy;&amp;yacy; &amp;vcy;&amp;ocy;&amp;jcy;&amp;ncy;&amp;acy; 1914-1918 &amp;gcy;&amp;gcy;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4000496" cy="276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ics.top.rbc.ru/top_pics/uniora/48/1406890197_0048.227x3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35758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182" y="642918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августа 2014 г. в Петербурге у Витебского вокзала открылся памятник воинам Первой мировой войны.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представляет собой бронзовый крест, стилизованный под вагон, в котором солдаты отправлялись на фронт. Место размещения выбрано не случайно: в годы Первой мировой войны с Витебского вокзала на фронт уходили воинские эшелоны.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rg.ru/i/gallery/91e0b8e0/3_19f08c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69191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3438" y="714356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Памятник героям Первой мировой войны открыли в Липецке 08.08.2014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21455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17-метровую белую стелу в виде штыка весом 7,5 тонны венчает исторический герб России — двуглавый орел, ниже на гранях закреплены георгиевские кресты. Авторами композиции являются народный художник России Александр Рукавишников и архитектор Михаил Корси.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Ocy;&amp;lcy;&amp;softcy;&amp;gcy;&amp;acy; &amp;Gcy;&amp;ocy;&amp;lcy;&amp;ocy;&amp;dcy;&amp;iecy;&amp;tscy; &amp;icy; &amp;Acy;&amp;ncy;&amp;dcy;&amp;rcy;&amp;iecy;&amp;jcy; &amp;Tcy;&amp;ucy;&amp;rcy;&amp;chcy;&amp;acy;&amp;kcy; &amp;ocy;&amp;tcy;&amp;kcy;&amp;rcy;&amp;ycy;&amp;lcy;&amp;icy; &amp;vcy; &amp;Pcy;&amp;scy;&amp;kcy;&amp;ocy;&amp;vcy;&amp;iecy; &amp;pcy;&amp;acy;&amp;mcy;&amp;yacy;&amp;tcy;&amp;ncy;&amp;icy;&amp;kcy; &amp;gcy;&amp;iecy;&amp;rcy;&amp;ocy;&amp;yacy;&amp;mcy; &amp;Pcy;&amp;iecy;&amp;rcy;&amp;vcy;&amp;ocy;&amp;jcy; &amp;mcy;&amp;icy;&amp;rcy;&amp;ocy;&amp;v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370" y="428604"/>
            <a:ext cx="5936712" cy="3952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47863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Пскове в год столетия с начала Первой мировой войны 22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августа 2014 г.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торжественно открыт памятник ее героям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92919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августа 2014 г. в Москве на Поклонной горе был открыт Мемориал  в честь героев Первой мировой войны. В открытии памятника принял участие Президент России В.В.Путин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4" name="Picture 6" descr="&amp;Vcy;&amp;lcy;&amp;acy;&amp;dcy;&amp;icy;&amp;mcy;&amp;icy;&amp;rcy; &amp;Pcy;&amp;ucy;&amp;tcy;&amp;icy;&amp;ncy; &amp;pcy;&amp;rcy;&amp;icy;&amp;ncy;&amp;yacy;&amp;lcy; &amp;ucy;&amp;chcy;&amp;acy;&amp;scy;&amp;tcy;&amp;icy;&amp;iecy; &amp;vcy; &amp;ocy;&amp;tcy;&amp;kcy;&amp;rcy;&amp;ycy;&amp;tcy;&amp;icy;&amp;icy; &amp;pcy;&amp;acy;&amp;mcy;&amp;yacy;&amp;tcy;&amp;ncy;&amp;icy;&amp;kcy;&amp;acy; &amp;gcy;&amp;iecy;&amp;rcy;&amp;ocy;&amp;yacy;&amp;mcy; &amp;Pcy;&amp;iecy;&amp;rcy;&amp;vcy;&amp;ocy;&amp;jcy; &amp;mcy;&amp;icy;&amp;rcy;&amp;ocy;&amp;vcy;&amp;ocy;&amp;jcy; &amp;ncy;&amp;acy; &amp;Pcy;&amp;ocy;&amp;kcy;&amp;lcy;&amp;ocy;&amp;ncy;&amp;ncy;&amp;ocy;&amp;jcy; &amp;gcy;&amp;ocy;&amp;r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48" y="500042"/>
            <a:ext cx="7532728" cy="423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Mcy;&amp;iecy;&amp;mcy;&amp;ocy;&amp;rcy;&amp;icy;&amp;acy;&amp;lcy; &amp;vcy; &amp;chcy;&amp;iecy;&amp;scy;&amp;tcy;&amp;softcy; &amp;gcy;&amp;iecy;&amp;rcy;&amp;ocy;&amp;iecy;&amp;vcy; &amp;Pcy;&amp;iecy;&amp;rcy;&amp;vcy;&amp;ocy;&amp;jcy; &amp;mcy;&amp;icy;&amp;rcy;&amp;ocy;&amp;v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5460993" cy="3071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6" descr="&amp;Vcy;&amp;lcy;&amp;acy;&amp;dcy;&amp;icy;&amp;mcy;&amp;icy;&amp;rcy; &amp;Pcy;&amp;ucy;&amp;tcy;&amp;icy;&amp;ncy; &amp;pcy;&amp;rcy;&amp;icy;&amp;ncy;&amp;yacy;&amp;lcy; &amp;ucy;&amp;chcy;&amp;acy;&amp;scy;&amp;tcy;&amp;icy;&amp;iecy; &amp;vcy; &amp;ocy;&amp;tcy;&amp;kcy;&amp;rcy;&amp;ycy;&amp;tcy;&amp;icy;&amp;icy; &amp;pcy;&amp;acy;&amp;mcy;&amp;yacy;&amp;tcy;&amp;ncy;&amp;icy;&amp;kcy;&amp;acy; &amp;gcy;&amp;iecy;&amp;rcy;&amp;ocy;&amp;yacy;&amp;mcy; &amp;Pcy;&amp;iecy;&amp;rcy;&amp;vcy;&amp;ocy;&amp;jcy; &amp;mcy;&amp;icy;&amp;rcy;&amp;ocy;&amp;vcy;&amp;ocy;&amp;jcy; &amp;ncy;&amp;acy; &amp;Pcy;&amp;ocy;&amp;kcy;&amp;lcy;&amp;ocy;&amp;ncy;&amp;ncy;&amp;ocy;&amp;jcy; &amp;gcy;&amp;ocy;&amp;r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62" y="2857496"/>
            <a:ext cx="571503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axpark.com/static/u/article_image/14/02/19/tmpYSKk2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89"/>
            <a:ext cx="9144000" cy="653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85736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endParaRPr lang="ru-RU" sz="660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Цифры и факты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6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75724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Потери России в войне: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Погибли: 2 миллиона</a:t>
            </a:r>
            <a:br>
              <a:rPr lang="ru-RU" dirty="0" smtClean="0"/>
            </a:br>
            <a:r>
              <a:rPr lang="ru-RU" dirty="0" smtClean="0"/>
              <a:t>Ранены, контужены, изувечены: 4 миллиона человек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&amp;Bcy;&amp;ocy;&amp;rcy;&amp;ucy;&amp;ncy;&amp;ycy;, &amp;kcy;&amp;lcy;&amp;acy;&amp;dcy;&amp;bcy;&amp;icy;&amp;shchcy;&amp;iecy; &amp;scy;&amp;ocy;&amp;lcy;&amp;dcy;&amp;acy;&amp;tcy; 1-&amp;jcy; &amp;mcy;&amp;icy;&amp;rcy;&amp;ocy;&amp;vcy;&amp;ocy;&amp;jcy; &amp;vcy;&amp;ocy;&amp;j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4357718" cy="3235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&amp;Bcy;&amp;ocy;&amp;yacy;&amp;rcy;&amp;scy;&amp;kcy;, &amp;kcy;&amp;lcy;&amp;acy;&amp;dcy;&amp;bcy;&amp;icy;&amp;shchcy;&amp;iecy; &amp;scy;&amp;ocy;&amp;lcy;&amp;dcy;&amp;acy;&amp;tcy;  1-&amp;jcy; &amp;mcy;&amp;icy;&amp;rcy;&amp;ocy;&amp;vcy;&amp;ocy;&amp;jcy; &amp;vcy;&amp;ocy;&amp;jcy;&amp;ncy;&amp;y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3" y="5643578"/>
          <a:ext cx="3714775" cy="822960"/>
        </p:xfrm>
        <a:graphic>
          <a:graphicData uri="http://schemas.openxmlformats.org/drawingml/2006/table">
            <a:tbl>
              <a:tblPr/>
              <a:tblGrid>
                <a:gridCol w="3714775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Русские кладбища солдат 1-й Мировой войны  (Белоруссия)</a:t>
                      </a:r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u="none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Концептуальные положения об участии России в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Мировой войне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000240"/>
            <a:ext cx="6572296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Истоки Первой Мировой войны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и ответственность России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Ход военных действий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Российское общество в годы войны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Революции 1917 года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84" cy="4786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143512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уходим на Запад, туда, где закатное солнце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Наши судьбы едины с судьбой необъятной страны.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Мы вернёмся домой (если только, конечно, вернёмся),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Если только вернёмся мы с этой проклятой войны...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полководцы и герои</a:t>
            </a:r>
            <a:endParaRPr lang="ru-RU" dirty="0"/>
          </a:p>
        </p:txBody>
      </p:sp>
      <p:pic>
        <p:nvPicPr>
          <p:cNvPr id="23554" name="Picture 2" descr="Mikola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1644707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Âåëèêèé Êíÿçü Í.Ðîìàíî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285860"/>
            <a:ext cx="140018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2357430"/>
            <a:ext cx="52149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князь, внук императора Николая 1. С началом войны указом 20.7.1914 назначен Верховным главнокомандующим. При Н. создана Ставка и штаб. 23.8.1915 император Николай II принял на себя званием Верховного главнокомандующего, а Н. получил назначение Наместником на Кавказе, главнокомандующим Кавказской армией и войсковым наказным атаманом Кавказских казачьих войск.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1071546"/>
            <a:ext cx="3530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Император Николай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Верховный Главнокомандующий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23.08.1915 - 2.03.1917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00958" y="4000504"/>
            <a:ext cx="2285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Николаевич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(младший)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643578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Князь Олег Константинович Романов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представитель Царского Дома, погибший на полях Первой мировой войны.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upload.wikimedia.org/wikipedia/commons/thumb/b/b1/Prince_Oleg_Konstantinovich_of_Russia.jpg/220px-Prince_Oleg_Konstantinovich_of_Rus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740385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irstwar.info/warlords/topic1/img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1500198" cy="2288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785794"/>
            <a:ext cx="31917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Алексеев Михаил Васильевич</a:t>
            </a: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142984"/>
            <a:ext cx="6643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началом первой мировой войны Алексеев - начальник штаба Юго-Западного фронта. В 1914 стал генералом от инфантерии, в марте 1915 - главнокомандующим армиями Северо-Западного фронта. В августе 1915 Алексеев назначен начальником штаба Верховного главнокомандующего и стал фактическим руководителем всей русской армии.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Áðóñèëî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30505"/>
            <a:ext cx="1643074" cy="259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0298" y="3214687"/>
            <a:ext cx="3369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Брусилов Алексей Алексеевич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3564791"/>
            <a:ext cx="68580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начала первой мировой войны командовал 8-й армией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1916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назначен главнокомандующим Юго-Западным фронтом, что позволило ему действовать сравнительно независимо. Местом главного удара Брусилов наметил Луцк. 22 мая 1916 благодаря тщательной подготовке сравнительно небольшими силами был осуществлен прорыв обороны австро-германских войск (впоследствии названный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Брусиловский прорыв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ставший одной из крупнейших операций на рус.-герм. фронте, нанесший громадные потери неприятелю (до 1,5 млн. убитых, раненых и пленных) и заставивший немцев перебросить с Западного фронта на восток 17 дивизий. Но этот блестящий маневр не получил стратегического развития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Äåíèêè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646250" cy="231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714620"/>
            <a:ext cx="193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Деникин</a:t>
            </a:r>
            <a:endParaRPr lang="en-US" b="1" dirty="0" smtClean="0"/>
          </a:p>
          <a:p>
            <a:r>
              <a:rPr lang="ru-RU" b="1" dirty="0" smtClean="0"/>
              <a:t> Антон Иванович </a:t>
            </a:r>
            <a:endParaRPr lang="ru-RU" b="1" dirty="0"/>
          </a:p>
        </p:txBody>
      </p:sp>
      <p:pic>
        <p:nvPicPr>
          <p:cNvPr id="20486" name="Picture 6" descr="Ðåííåíêàìï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1749557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6000768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Ренненкампф</a:t>
            </a:r>
          </a:p>
          <a:p>
            <a:r>
              <a:rPr lang="ru-RU" b="1" dirty="0" smtClean="0"/>
              <a:t> Павел Карлович</a:t>
            </a:r>
            <a:endParaRPr lang="ru-RU" b="1" dirty="0"/>
          </a:p>
        </p:txBody>
      </p:sp>
      <p:pic>
        <p:nvPicPr>
          <p:cNvPr id="20488" name="Picture 8" descr="Þäåíè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1781973" cy="246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86116" y="6000768"/>
            <a:ext cx="221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Юденич Николай Николаевич</a:t>
            </a:r>
            <a:endParaRPr lang="ru-RU" b="1" dirty="0"/>
          </a:p>
        </p:txBody>
      </p:sp>
      <p:pic>
        <p:nvPicPr>
          <p:cNvPr id="20490" name="Picture 10" descr="Äóõîíèí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14290"/>
            <a:ext cx="1928826" cy="2479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911769" y="3071810"/>
            <a:ext cx="323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Духонин Николай Николаевич</a:t>
            </a:r>
            <a:endParaRPr lang="ru-RU" b="1" dirty="0"/>
          </a:p>
        </p:txBody>
      </p:sp>
      <p:pic>
        <p:nvPicPr>
          <p:cNvPr id="20492" name="Picture 12" descr="&amp;Gcy;&amp;iecy;&amp;ncy;&amp;iecy;&amp;rcy;&amp;acy;&amp;lcy;&amp;hardcy;-&amp;ocy;&amp;tcy;&amp;hardcy;-&amp;icy;&amp;ncy;&amp;fcy;&amp;acy;&amp;ncy;&amp;tcy;&amp;iecy;&amp;rcy;i&amp;icy;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14290"/>
            <a:ext cx="1859407" cy="263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86116" y="2857496"/>
            <a:ext cx="200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 smtClean="0"/>
              <a:t>Лавр Гео́ргиевич</a:t>
            </a:r>
            <a:endParaRPr lang="en-US" sz="1600" b="1" dirty="0" smtClean="0"/>
          </a:p>
          <a:p>
            <a:r>
              <a:rPr lang="vi-VN" sz="1600" b="1" dirty="0" smtClean="0"/>
              <a:t> Корни́лов</a:t>
            </a:r>
            <a:endParaRPr lang="ru-RU" sz="1600" dirty="0"/>
          </a:p>
        </p:txBody>
      </p:sp>
      <p:pic>
        <p:nvPicPr>
          <p:cNvPr id="16" name="Picture 2" descr="Êàëåäèí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643314"/>
            <a:ext cx="157163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43570" y="6143644"/>
            <a:ext cx="3277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Каледин Алексей Максимович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1211</Words>
  <Application>Microsoft Office PowerPoint</Application>
  <PresentationFormat>Экран (4:3)</PresentationFormat>
  <Paragraphs>93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100 - летию начала   Первой  мировой  войны посвящается  «Забытая война»</vt:lpstr>
      <vt:lpstr>Слайд 2</vt:lpstr>
      <vt:lpstr>Слайд 3</vt:lpstr>
      <vt:lpstr>Потери России в войне: Погибли: 2 миллиона Ранены, контужены, изувечены: 4 миллиона человек   </vt:lpstr>
      <vt:lpstr>Концептуальные положения об участии России в  I-й Мировой войне</vt:lpstr>
      <vt:lpstr>Слайд 6</vt:lpstr>
      <vt:lpstr>Наши полководцы и герои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Первый русский герой Первой мировой войны</vt:lpstr>
      <vt:lpstr>Слайд 16</vt:lpstr>
      <vt:lpstr>Памятники героям Первой мировой войны: </vt:lpstr>
      <vt:lpstr>В Москве открыли памятник сестрам милосердия Первой мировой войны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100 - летию начала   Первой  мировой  войны посвящается  «Забытая война»</dc:title>
  <dc:creator>ОЛДИ</dc:creator>
  <cp:lastModifiedBy>ОЛДИ</cp:lastModifiedBy>
  <cp:revision>76</cp:revision>
  <dcterms:created xsi:type="dcterms:W3CDTF">2014-08-30T17:11:19Z</dcterms:created>
  <dcterms:modified xsi:type="dcterms:W3CDTF">2014-08-31T16:55:43Z</dcterms:modified>
</cp:coreProperties>
</file>