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sldIdLst>
    <p:sldId id="325" r:id="rId2"/>
    <p:sldId id="326" r:id="rId3"/>
    <p:sldId id="257" r:id="rId4"/>
    <p:sldId id="258" r:id="rId5"/>
    <p:sldId id="260" r:id="rId6"/>
    <p:sldId id="262" r:id="rId7"/>
    <p:sldId id="311" r:id="rId8"/>
    <p:sldId id="264" r:id="rId9"/>
    <p:sldId id="312" r:id="rId10"/>
    <p:sldId id="269" r:id="rId11"/>
    <p:sldId id="270" r:id="rId12"/>
    <p:sldId id="266" r:id="rId13"/>
    <p:sldId id="267" r:id="rId14"/>
    <p:sldId id="268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305" r:id="rId47"/>
    <p:sldId id="306" r:id="rId48"/>
    <p:sldId id="307" r:id="rId49"/>
    <p:sldId id="308" r:id="rId50"/>
    <p:sldId id="309" r:id="rId51"/>
    <p:sldId id="314" r:id="rId52"/>
    <p:sldId id="315" r:id="rId53"/>
    <p:sldId id="316" r:id="rId54"/>
    <p:sldId id="317" r:id="rId55"/>
    <p:sldId id="318" r:id="rId56"/>
    <p:sldId id="319" r:id="rId57"/>
    <p:sldId id="320" r:id="rId58"/>
    <p:sldId id="310" r:id="rId59"/>
    <p:sldId id="323" r:id="rId6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29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07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diagrams/_rels/data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image" Target="../media/image79.jpeg"/></Relationships>
</file>

<file path=ppt/diagrams/_rels/data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image" Target="../media/image88.jpeg"/></Relationships>
</file>

<file path=ppt/diagrams/_rels/data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image" Target="../media/image90.jpeg"/></Relationships>
</file>

<file path=ppt/diagrams/_rels/data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image" Target="../media/image92.jpe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image" Target="../media/image50.jpeg"/><Relationship Id="rId4" Type="http://schemas.openxmlformats.org/officeDocument/2006/relationships/image" Target="../media/image53.jpe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image" Target="../media/image58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image" Target="../media/image61.jpe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image" Target="../media/image66.jpeg"/><Relationship Id="rId4" Type="http://schemas.openxmlformats.org/officeDocument/2006/relationships/image" Target="../media/image69.jpe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image" Target="../media/image71.jpe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image" Target="../media/image74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diagrams/_rels/drawing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image" Target="../media/image79.jpeg"/></Relationships>
</file>

<file path=ppt/diagrams/_rels/drawing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image" Target="../media/image88.jpeg"/></Relationships>
</file>

<file path=ppt/diagrams/_rels/drawing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image" Target="../media/image90.jpeg"/></Relationships>
</file>

<file path=ppt/diagrams/_rels/drawing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image" Target="../media/image92.jpe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image" Target="../media/image50.jpeg"/><Relationship Id="rId4" Type="http://schemas.openxmlformats.org/officeDocument/2006/relationships/image" Target="../media/image53.jpe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image" Target="../media/image58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image" Target="../media/image61.jpe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image" Target="../media/image66.jpeg"/><Relationship Id="rId4" Type="http://schemas.openxmlformats.org/officeDocument/2006/relationships/image" Target="../media/image69.jpe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image" Target="../media/image71.jpe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image" Target="../media/image7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705D21-44C7-4B44-A9AB-CE9DE2532794}" type="doc">
      <dgm:prSet loTypeId="urn:microsoft.com/office/officeart/2008/layout/BendingPictureBlocks" loCatId="picture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F715596-6B33-4CB3-B808-5B84F8F90F0F}">
      <dgm:prSet phldrT="[Текст]" custT="1"/>
      <dgm:spPr>
        <a:gradFill rotWithShape="0">
          <a:gsLst>
            <a:gs pos="5000">
              <a:srgbClr val="FFFF00"/>
            </a:gs>
            <a:gs pos="80825">
              <a:srgbClr val="00B050"/>
            </a:gs>
            <a:gs pos="38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</a:gradFill>
      </dgm:spPr>
      <dgm:t>
        <a:bodyPr/>
        <a:lstStyle/>
        <a:p>
          <a:r>
            <a:rPr lang="ru-RU" sz="2000" dirty="0" smtClean="0">
              <a:solidFill>
                <a:schemeClr val="tx1"/>
              </a:solidFill>
            </a:rPr>
            <a:t>Нам бесспорно повезет, вместо сахара здесь - мед </a:t>
          </a:r>
          <a:endParaRPr lang="ru-RU" sz="2000" dirty="0">
            <a:solidFill>
              <a:schemeClr val="tx1"/>
            </a:solidFill>
          </a:endParaRPr>
        </a:p>
      </dgm:t>
    </dgm:pt>
    <dgm:pt modelId="{6A44C25E-CE33-40A8-AB05-3568D074DE7A}" type="parTrans" cxnId="{B6CD37E1-253B-4FC7-816D-1C319C5012DF}">
      <dgm:prSet/>
      <dgm:spPr/>
      <dgm:t>
        <a:bodyPr/>
        <a:lstStyle/>
        <a:p>
          <a:endParaRPr lang="ru-RU"/>
        </a:p>
      </dgm:t>
    </dgm:pt>
    <dgm:pt modelId="{F0C03911-4D4E-4EA6-BA50-78A77B01754A}" type="sibTrans" cxnId="{B6CD37E1-253B-4FC7-816D-1C319C5012DF}">
      <dgm:prSet/>
      <dgm:spPr/>
      <dgm:t>
        <a:bodyPr/>
        <a:lstStyle/>
        <a:p>
          <a:endParaRPr lang="ru-RU"/>
        </a:p>
      </dgm:t>
    </dgm:pt>
    <dgm:pt modelId="{C6D6CC48-7888-4502-BA95-53AE4C354193}">
      <dgm:prSet phldrT="[Текст]" custT="1"/>
      <dgm:spPr>
        <a:gradFill rotWithShape="0">
          <a:gsLst>
            <a:gs pos="5000">
              <a:srgbClr val="FFFF00"/>
            </a:gs>
            <a:gs pos="80825">
              <a:srgbClr val="00B050"/>
            </a:gs>
            <a:gs pos="38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</a:gra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2000" dirty="0" smtClean="0"/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dirty="0" smtClean="0"/>
            <a:t>Взамен муки мы засыпаем отрубей, что полезней и вкусней</a:t>
          </a:r>
        </a:p>
        <a:p>
          <a:pPr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dirty="0"/>
        </a:p>
      </dgm:t>
    </dgm:pt>
    <dgm:pt modelId="{C7EBB17E-677C-4097-8AD3-730F23CC1A04}" type="parTrans" cxnId="{8F20F4CB-81ED-4359-819C-5C2D6369C2A0}">
      <dgm:prSet/>
      <dgm:spPr/>
      <dgm:t>
        <a:bodyPr/>
        <a:lstStyle/>
        <a:p>
          <a:endParaRPr lang="ru-RU"/>
        </a:p>
      </dgm:t>
    </dgm:pt>
    <dgm:pt modelId="{92F8A34F-1A89-4BF8-9109-59DB3776D9F1}" type="sibTrans" cxnId="{8F20F4CB-81ED-4359-819C-5C2D6369C2A0}">
      <dgm:prSet/>
      <dgm:spPr/>
      <dgm:t>
        <a:bodyPr/>
        <a:lstStyle/>
        <a:p>
          <a:endParaRPr lang="ru-RU"/>
        </a:p>
      </dgm:t>
    </dgm:pt>
    <dgm:pt modelId="{2B584869-C84D-4716-B768-76204A9C5ACE}">
      <dgm:prSet phldrT="[Текст]" custT="1"/>
      <dgm:spPr>
        <a:gradFill rotWithShape="0">
          <a:gsLst>
            <a:gs pos="5000">
              <a:srgbClr val="FFFF00"/>
            </a:gs>
            <a:gs pos="80825">
              <a:srgbClr val="00B050"/>
            </a:gs>
            <a:gs pos="38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</a:gra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2000" dirty="0" smtClean="0"/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dirty="0" smtClean="0"/>
            <a:t>Наш кулинарный бригадир влить посоветовал кефир</a:t>
          </a:r>
        </a:p>
        <a:p>
          <a:pPr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dirty="0"/>
        </a:p>
      </dgm:t>
    </dgm:pt>
    <dgm:pt modelId="{A2F32EC1-C54E-43C9-8B92-E8B643538C72}" type="parTrans" cxnId="{22E50744-3ACF-4ADB-87BF-C6420342D2CF}">
      <dgm:prSet/>
      <dgm:spPr/>
      <dgm:t>
        <a:bodyPr/>
        <a:lstStyle/>
        <a:p>
          <a:endParaRPr lang="ru-RU"/>
        </a:p>
      </dgm:t>
    </dgm:pt>
    <dgm:pt modelId="{B20D2092-530C-4093-B054-B82C483DFC8D}" type="sibTrans" cxnId="{22E50744-3ACF-4ADB-87BF-C6420342D2CF}">
      <dgm:prSet/>
      <dgm:spPr/>
      <dgm:t>
        <a:bodyPr/>
        <a:lstStyle/>
        <a:p>
          <a:endParaRPr lang="ru-RU"/>
        </a:p>
      </dgm:t>
    </dgm:pt>
    <dgm:pt modelId="{B9530B8F-E9D4-4636-AFB1-31C539D47425}" type="pres">
      <dgm:prSet presAssocID="{87705D21-44C7-4B44-A9AB-CE9DE2532794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389B4283-A69D-4AED-9F40-77BFC6000D53}" type="pres">
      <dgm:prSet presAssocID="{1F715596-6B33-4CB3-B808-5B84F8F90F0F}" presName="composite" presStyleCnt="0"/>
      <dgm:spPr/>
    </dgm:pt>
    <dgm:pt modelId="{D4E89A17-5242-402C-80A6-ECC2FDEDE987}" type="pres">
      <dgm:prSet presAssocID="{1F715596-6B33-4CB3-B808-5B84F8F90F0F}" presName="rect1" presStyleLbl="bgImgPlace1" presStyleIdx="0" presStyleCnt="3" custAng="540000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0602A04-0079-4B15-BD4A-973530B278E5}" type="pres">
      <dgm:prSet presAssocID="{1F715596-6B33-4CB3-B808-5B84F8F90F0F}" presName="rect2" presStyleLbl="node1" presStyleIdx="0" presStyleCnt="3" custScaleX="1525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86E937-7519-4C8F-AF20-86024E039218}" type="pres">
      <dgm:prSet presAssocID="{F0C03911-4D4E-4EA6-BA50-78A77B01754A}" presName="sibTrans" presStyleCnt="0"/>
      <dgm:spPr/>
    </dgm:pt>
    <dgm:pt modelId="{EB143CCC-8E51-42C4-8182-B65D4F6BF08E}" type="pres">
      <dgm:prSet presAssocID="{C6D6CC48-7888-4502-BA95-53AE4C354193}" presName="composite" presStyleCnt="0"/>
      <dgm:spPr/>
    </dgm:pt>
    <dgm:pt modelId="{9BBC8B88-EF2A-4DC7-A785-53F65B9DCDEA}" type="pres">
      <dgm:prSet presAssocID="{C6D6CC48-7888-4502-BA95-53AE4C354193}" presName="rect1" presStyleLbl="bgImgPlace1" presStyleIdx="1" presStyleCnt="3" custAng="540000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C54BA98-DB3D-4103-9784-20A9F40AFD4A}" type="pres">
      <dgm:prSet presAssocID="{C6D6CC48-7888-4502-BA95-53AE4C354193}" presName="rect2" presStyleLbl="node1" presStyleIdx="1" presStyleCnt="3" custScaleX="1730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4717F8-F505-48CC-975B-81207B5EBB35}" type="pres">
      <dgm:prSet presAssocID="{92F8A34F-1A89-4BF8-9109-59DB3776D9F1}" presName="sibTrans" presStyleCnt="0"/>
      <dgm:spPr/>
    </dgm:pt>
    <dgm:pt modelId="{1CED2669-9232-4F03-AF5D-17C41CC98EF7}" type="pres">
      <dgm:prSet presAssocID="{2B584869-C84D-4716-B768-76204A9C5ACE}" presName="composite" presStyleCnt="0"/>
      <dgm:spPr/>
    </dgm:pt>
    <dgm:pt modelId="{70DA5907-60F9-4C70-8DE5-DA7C0A0A67B3}" type="pres">
      <dgm:prSet presAssocID="{2B584869-C84D-4716-B768-76204A9C5ACE}" presName="rect1" presStyleLbl="bgImgPlace1" presStyleIdx="2" presStyleCnt="3" custAng="5400000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E07A9C4-B804-489E-AB58-B6765E8ED6AC}" type="pres">
      <dgm:prSet presAssocID="{2B584869-C84D-4716-B768-76204A9C5ACE}" presName="rect2" presStyleLbl="node1" presStyleIdx="2" presStyleCnt="3" custScaleX="156603" custLinFactNeighborX="-9543" custLinFactNeighborY="-52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2E50744-3ACF-4ADB-87BF-C6420342D2CF}" srcId="{87705D21-44C7-4B44-A9AB-CE9DE2532794}" destId="{2B584869-C84D-4716-B768-76204A9C5ACE}" srcOrd="2" destOrd="0" parTransId="{A2F32EC1-C54E-43C9-8B92-E8B643538C72}" sibTransId="{B20D2092-530C-4093-B054-B82C483DFC8D}"/>
    <dgm:cxn modelId="{855EC596-E310-47E2-B884-DB4F5F1994F2}" type="presOf" srcId="{87705D21-44C7-4B44-A9AB-CE9DE2532794}" destId="{B9530B8F-E9D4-4636-AFB1-31C539D47425}" srcOrd="0" destOrd="0" presId="urn:microsoft.com/office/officeart/2008/layout/BendingPictureBlocks"/>
    <dgm:cxn modelId="{9D8969F5-8D08-4710-810E-433BD11767C0}" type="presOf" srcId="{2B584869-C84D-4716-B768-76204A9C5ACE}" destId="{6E07A9C4-B804-489E-AB58-B6765E8ED6AC}" srcOrd="0" destOrd="0" presId="urn:microsoft.com/office/officeart/2008/layout/BendingPictureBlocks"/>
    <dgm:cxn modelId="{A455E375-0990-480B-ACB1-0D597CD8EC23}" type="presOf" srcId="{C6D6CC48-7888-4502-BA95-53AE4C354193}" destId="{3C54BA98-DB3D-4103-9784-20A9F40AFD4A}" srcOrd="0" destOrd="0" presId="urn:microsoft.com/office/officeart/2008/layout/BendingPictureBlocks"/>
    <dgm:cxn modelId="{8F20F4CB-81ED-4359-819C-5C2D6369C2A0}" srcId="{87705D21-44C7-4B44-A9AB-CE9DE2532794}" destId="{C6D6CC48-7888-4502-BA95-53AE4C354193}" srcOrd="1" destOrd="0" parTransId="{C7EBB17E-677C-4097-8AD3-730F23CC1A04}" sibTransId="{92F8A34F-1A89-4BF8-9109-59DB3776D9F1}"/>
    <dgm:cxn modelId="{884847C8-40BC-4696-9316-8A71EDDAB9B8}" type="presOf" srcId="{1F715596-6B33-4CB3-B808-5B84F8F90F0F}" destId="{A0602A04-0079-4B15-BD4A-973530B278E5}" srcOrd="0" destOrd="0" presId="urn:microsoft.com/office/officeart/2008/layout/BendingPictureBlocks"/>
    <dgm:cxn modelId="{B6CD37E1-253B-4FC7-816D-1C319C5012DF}" srcId="{87705D21-44C7-4B44-A9AB-CE9DE2532794}" destId="{1F715596-6B33-4CB3-B808-5B84F8F90F0F}" srcOrd="0" destOrd="0" parTransId="{6A44C25E-CE33-40A8-AB05-3568D074DE7A}" sibTransId="{F0C03911-4D4E-4EA6-BA50-78A77B01754A}"/>
    <dgm:cxn modelId="{595727E9-9F0D-48DF-9F30-568691F795C8}" type="presParOf" srcId="{B9530B8F-E9D4-4636-AFB1-31C539D47425}" destId="{389B4283-A69D-4AED-9F40-77BFC6000D53}" srcOrd="0" destOrd="0" presId="urn:microsoft.com/office/officeart/2008/layout/BendingPictureBlocks"/>
    <dgm:cxn modelId="{8A192919-F696-4FBB-8703-BB5F98440685}" type="presParOf" srcId="{389B4283-A69D-4AED-9F40-77BFC6000D53}" destId="{D4E89A17-5242-402C-80A6-ECC2FDEDE987}" srcOrd="0" destOrd="0" presId="urn:microsoft.com/office/officeart/2008/layout/BendingPictureBlocks"/>
    <dgm:cxn modelId="{A558F765-7E5D-4D0B-97B4-A75466F48CA3}" type="presParOf" srcId="{389B4283-A69D-4AED-9F40-77BFC6000D53}" destId="{A0602A04-0079-4B15-BD4A-973530B278E5}" srcOrd="1" destOrd="0" presId="urn:microsoft.com/office/officeart/2008/layout/BendingPictureBlocks"/>
    <dgm:cxn modelId="{0BAFDC0B-0A53-41AE-8BC2-2B490BBD4D9E}" type="presParOf" srcId="{B9530B8F-E9D4-4636-AFB1-31C539D47425}" destId="{DC86E937-7519-4C8F-AF20-86024E039218}" srcOrd="1" destOrd="0" presId="urn:microsoft.com/office/officeart/2008/layout/BendingPictureBlocks"/>
    <dgm:cxn modelId="{580C531F-CDBF-4BD9-B3C0-664BC9EB462F}" type="presParOf" srcId="{B9530B8F-E9D4-4636-AFB1-31C539D47425}" destId="{EB143CCC-8E51-42C4-8182-B65D4F6BF08E}" srcOrd="2" destOrd="0" presId="urn:microsoft.com/office/officeart/2008/layout/BendingPictureBlocks"/>
    <dgm:cxn modelId="{B69286F9-15A4-4C96-92A7-185ABA4B8ED2}" type="presParOf" srcId="{EB143CCC-8E51-42C4-8182-B65D4F6BF08E}" destId="{9BBC8B88-EF2A-4DC7-A785-53F65B9DCDEA}" srcOrd="0" destOrd="0" presId="urn:microsoft.com/office/officeart/2008/layout/BendingPictureBlocks"/>
    <dgm:cxn modelId="{5111ADC6-878E-4848-8846-A64C6D9925E8}" type="presParOf" srcId="{EB143CCC-8E51-42C4-8182-B65D4F6BF08E}" destId="{3C54BA98-DB3D-4103-9784-20A9F40AFD4A}" srcOrd="1" destOrd="0" presId="urn:microsoft.com/office/officeart/2008/layout/BendingPictureBlocks"/>
    <dgm:cxn modelId="{8E58C610-AD13-4ED8-9675-073213CC9061}" type="presParOf" srcId="{B9530B8F-E9D4-4636-AFB1-31C539D47425}" destId="{054717F8-F505-48CC-975B-81207B5EBB35}" srcOrd="3" destOrd="0" presId="urn:microsoft.com/office/officeart/2008/layout/BendingPictureBlocks"/>
    <dgm:cxn modelId="{44E2C307-E352-4DAA-83BC-646FC33F7321}" type="presParOf" srcId="{B9530B8F-E9D4-4636-AFB1-31C539D47425}" destId="{1CED2669-9232-4F03-AF5D-17C41CC98EF7}" srcOrd="4" destOrd="0" presId="urn:microsoft.com/office/officeart/2008/layout/BendingPictureBlocks"/>
    <dgm:cxn modelId="{66A64CBB-6AAE-4BE0-A7BE-3DDC84EEF716}" type="presParOf" srcId="{1CED2669-9232-4F03-AF5D-17C41CC98EF7}" destId="{70DA5907-60F9-4C70-8DE5-DA7C0A0A67B3}" srcOrd="0" destOrd="0" presId="urn:microsoft.com/office/officeart/2008/layout/BendingPictureBlocks"/>
    <dgm:cxn modelId="{ADDBE15B-BF99-4A9C-81BB-50563056D2A7}" type="presParOf" srcId="{1CED2669-9232-4F03-AF5D-17C41CC98EF7}" destId="{6E07A9C4-B804-489E-AB58-B6765E8ED6AC}" srcOrd="1" destOrd="0" presId="urn:microsoft.com/office/officeart/2008/layout/BendingPictureBlock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84559BD-D396-4CA1-93CA-796C164B1014}" type="doc">
      <dgm:prSet loTypeId="urn:microsoft.com/office/officeart/2008/layout/BendingPictureCaption" loCatId="picture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50D32F4-506C-4A01-9882-31A2EE1D54C0}">
      <dgm:prSet phldrT="[Текст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ru-RU" dirty="0" smtClean="0">
              <a:solidFill>
                <a:schemeClr val="accent3">
                  <a:lumMod val="50000"/>
                </a:schemeClr>
              </a:solidFill>
            </a:rPr>
            <a:t>Рыба целый час тушилась и </a:t>
          </a:r>
          <a:endParaRPr lang="ru-RU" dirty="0">
            <a:solidFill>
              <a:schemeClr val="accent3">
                <a:lumMod val="50000"/>
              </a:schemeClr>
            </a:solidFill>
          </a:endParaRPr>
        </a:p>
      </dgm:t>
    </dgm:pt>
    <dgm:pt modelId="{EDB1182B-7177-470B-B9DA-094091AED7CB}" type="parTrans" cxnId="{A31EDB7A-1068-4170-B5AA-3619356FF057}">
      <dgm:prSet/>
      <dgm:spPr/>
      <dgm:t>
        <a:bodyPr/>
        <a:lstStyle/>
        <a:p>
          <a:endParaRPr lang="ru-RU"/>
        </a:p>
      </dgm:t>
    </dgm:pt>
    <dgm:pt modelId="{76EF5F32-4E74-4EAC-B2D9-79267EDA6F68}" type="sibTrans" cxnId="{A31EDB7A-1068-4170-B5AA-3619356FF057}">
      <dgm:prSet/>
      <dgm:spPr/>
      <dgm:t>
        <a:bodyPr/>
        <a:lstStyle/>
        <a:p>
          <a:endParaRPr lang="ru-RU"/>
        </a:p>
      </dgm:t>
    </dgm:pt>
    <dgm:pt modelId="{630D0E34-F64E-4260-9003-C4A016A26389}">
      <dgm:prSet phldrT="[Текст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ru-RU" dirty="0" smtClean="0">
              <a:solidFill>
                <a:schemeClr val="accent3">
                  <a:lumMod val="50000"/>
                </a:schemeClr>
              </a:solidFill>
            </a:rPr>
            <a:t>…и на волю попросилась</a:t>
          </a:r>
          <a:endParaRPr lang="ru-RU" dirty="0">
            <a:solidFill>
              <a:schemeClr val="accent3">
                <a:lumMod val="50000"/>
              </a:schemeClr>
            </a:solidFill>
          </a:endParaRPr>
        </a:p>
      </dgm:t>
    </dgm:pt>
    <dgm:pt modelId="{18C0E3E7-CBDD-44F6-B4BF-877996CCEE24}" type="parTrans" cxnId="{1C6F95FB-DC00-4B67-90E5-5F2F613A5C68}">
      <dgm:prSet/>
      <dgm:spPr/>
      <dgm:t>
        <a:bodyPr/>
        <a:lstStyle/>
        <a:p>
          <a:endParaRPr lang="ru-RU"/>
        </a:p>
      </dgm:t>
    </dgm:pt>
    <dgm:pt modelId="{358526CC-4790-4CA7-839F-18EA0C12D5DC}" type="sibTrans" cxnId="{1C6F95FB-DC00-4B67-90E5-5F2F613A5C68}">
      <dgm:prSet/>
      <dgm:spPr/>
      <dgm:t>
        <a:bodyPr/>
        <a:lstStyle/>
        <a:p>
          <a:endParaRPr lang="ru-RU"/>
        </a:p>
      </dgm:t>
    </dgm:pt>
    <dgm:pt modelId="{21103549-5026-416E-980A-7C91091E0F31}" type="pres">
      <dgm:prSet presAssocID="{884559BD-D396-4CA1-93CA-796C164B1014}" presName="diagram" presStyleCnt="0">
        <dgm:presLayoutVars>
          <dgm:dir/>
        </dgm:presLayoutVars>
      </dgm:prSet>
      <dgm:spPr/>
      <dgm:t>
        <a:bodyPr/>
        <a:lstStyle/>
        <a:p>
          <a:endParaRPr lang="ru-RU"/>
        </a:p>
      </dgm:t>
    </dgm:pt>
    <dgm:pt modelId="{A776C66B-668F-4B07-BDDC-38DF3D0B6488}" type="pres">
      <dgm:prSet presAssocID="{B50D32F4-506C-4A01-9882-31A2EE1D54C0}" presName="composite" presStyleCnt="0"/>
      <dgm:spPr/>
    </dgm:pt>
    <dgm:pt modelId="{841096BB-7FA7-4B43-839C-784824D6723F}" type="pres">
      <dgm:prSet presAssocID="{B50D32F4-506C-4A01-9882-31A2EE1D54C0}" presName="Image" presStyleLbl="bgShp" presStyleIdx="0" presStyleCnt="2" custScaleX="88570" custScaleY="145584" custLinFactNeighborX="2134" custLinFactNeighborY="-1190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83C8ED74-BFCC-45FA-BDD5-ACFE93CD3DE9}" type="pres">
      <dgm:prSet presAssocID="{B50D32F4-506C-4A01-9882-31A2EE1D54C0}" presName="Parent" presStyleLbl="node0" presStyleIdx="0" presStyleCnt="2" custLinFactY="34522" custLinFactNeighborX="-10678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B58797-1B3A-4541-963B-F6746D1D5027}" type="pres">
      <dgm:prSet presAssocID="{76EF5F32-4E74-4EAC-B2D9-79267EDA6F68}" presName="sibTrans" presStyleCnt="0"/>
      <dgm:spPr/>
    </dgm:pt>
    <dgm:pt modelId="{B60E803F-1BAD-4935-9F52-4AF0AEB40B9E}" type="pres">
      <dgm:prSet presAssocID="{630D0E34-F64E-4260-9003-C4A016A26389}" presName="composite" presStyleCnt="0"/>
      <dgm:spPr/>
    </dgm:pt>
    <dgm:pt modelId="{5979CE27-4C1E-49FF-9BC3-3E96524F4CD6}" type="pres">
      <dgm:prSet presAssocID="{630D0E34-F64E-4260-9003-C4A016A26389}" presName="Image" presStyleLbl="bgShp" presStyleIdx="1" presStyleCnt="2" custScaleX="96446" custScaleY="142752" custLinFactNeighborX="3234" custLinFactNeighborY="-1271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8243B139-21D8-497B-AA79-DA86DF86B661}" type="pres">
      <dgm:prSet presAssocID="{630D0E34-F64E-4260-9003-C4A016A26389}" presName="Parent" presStyleLbl="node0" presStyleIdx="1" presStyleCnt="2" custLinFactY="34522" custLinFactNeighborX="-8717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E5420C6-66A2-4159-BF4E-5AE702F8DC26}" type="presOf" srcId="{B50D32F4-506C-4A01-9882-31A2EE1D54C0}" destId="{83C8ED74-BFCC-45FA-BDD5-ACFE93CD3DE9}" srcOrd="0" destOrd="0" presId="urn:microsoft.com/office/officeart/2008/layout/BendingPictureCaption"/>
    <dgm:cxn modelId="{A9DCA0FE-D147-46CB-B376-719BF7DFF4E0}" type="presOf" srcId="{630D0E34-F64E-4260-9003-C4A016A26389}" destId="{8243B139-21D8-497B-AA79-DA86DF86B661}" srcOrd="0" destOrd="0" presId="urn:microsoft.com/office/officeart/2008/layout/BendingPictureCaption"/>
    <dgm:cxn modelId="{A31EDB7A-1068-4170-B5AA-3619356FF057}" srcId="{884559BD-D396-4CA1-93CA-796C164B1014}" destId="{B50D32F4-506C-4A01-9882-31A2EE1D54C0}" srcOrd="0" destOrd="0" parTransId="{EDB1182B-7177-470B-B9DA-094091AED7CB}" sibTransId="{76EF5F32-4E74-4EAC-B2D9-79267EDA6F68}"/>
    <dgm:cxn modelId="{FD8C5DC2-BEDB-42FC-BCDD-963720A7500A}" type="presOf" srcId="{884559BD-D396-4CA1-93CA-796C164B1014}" destId="{21103549-5026-416E-980A-7C91091E0F31}" srcOrd="0" destOrd="0" presId="urn:microsoft.com/office/officeart/2008/layout/BendingPictureCaption"/>
    <dgm:cxn modelId="{1C6F95FB-DC00-4B67-90E5-5F2F613A5C68}" srcId="{884559BD-D396-4CA1-93CA-796C164B1014}" destId="{630D0E34-F64E-4260-9003-C4A016A26389}" srcOrd="1" destOrd="0" parTransId="{18C0E3E7-CBDD-44F6-B4BF-877996CCEE24}" sibTransId="{358526CC-4790-4CA7-839F-18EA0C12D5DC}"/>
    <dgm:cxn modelId="{14F38521-7235-4F65-A104-60889798C2E4}" type="presParOf" srcId="{21103549-5026-416E-980A-7C91091E0F31}" destId="{A776C66B-668F-4B07-BDDC-38DF3D0B6488}" srcOrd="0" destOrd="0" presId="urn:microsoft.com/office/officeart/2008/layout/BendingPictureCaption"/>
    <dgm:cxn modelId="{176D43A7-8263-4C2B-AC09-0D705BCA7EF0}" type="presParOf" srcId="{A776C66B-668F-4B07-BDDC-38DF3D0B6488}" destId="{841096BB-7FA7-4B43-839C-784824D6723F}" srcOrd="0" destOrd="0" presId="urn:microsoft.com/office/officeart/2008/layout/BendingPictureCaption"/>
    <dgm:cxn modelId="{C5F899A4-4278-4A69-9BE8-DC1A056E7242}" type="presParOf" srcId="{A776C66B-668F-4B07-BDDC-38DF3D0B6488}" destId="{83C8ED74-BFCC-45FA-BDD5-ACFE93CD3DE9}" srcOrd="1" destOrd="0" presId="urn:microsoft.com/office/officeart/2008/layout/BendingPictureCaption"/>
    <dgm:cxn modelId="{71D0047A-7D11-4833-965E-E3AC3BBC3846}" type="presParOf" srcId="{21103549-5026-416E-980A-7C91091E0F31}" destId="{A3B58797-1B3A-4541-963B-F6746D1D5027}" srcOrd="1" destOrd="0" presId="urn:microsoft.com/office/officeart/2008/layout/BendingPictureCaption"/>
    <dgm:cxn modelId="{F63CE7E9-39A8-41D9-9206-4A59BF1CF125}" type="presParOf" srcId="{21103549-5026-416E-980A-7C91091E0F31}" destId="{B60E803F-1BAD-4935-9F52-4AF0AEB40B9E}" srcOrd="2" destOrd="0" presId="urn:microsoft.com/office/officeart/2008/layout/BendingPictureCaption"/>
    <dgm:cxn modelId="{4D4AC5C5-D8DB-46D2-AE34-C4A2B1602DFB}" type="presParOf" srcId="{B60E803F-1BAD-4935-9F52-4AF0AEB40B9E}" destId="{5979CE27-4C1E-49FF-9BC3-3E96524F4CD6}" srcOrd="0" destOrd="0" presId="urn:microsoft.com/office/officeart/2008/layout/BendingPictureCaption"/>
    <dgm:cxn modelId="{40E40893-74B1-4F8F-8B09-3DA88376D9AB}" type="presParOf" srcId="{B60E803F-1BAD-4935-9F52-4AF0AEB40B9E}" destId="{8243B139-21D8-497B-AA79-DA86DF86B661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F7BB3BC-C7E1-41B6-8637-4CCA152AA1F3}" type="doc">
      <dgm:prSet loTypeId="urn:microsoft.com/office/officeart/2008/layout/BendingPictureCaption" loCatId="picture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1D8D1A9-70FA-43DA-AF0D-ECF81F09802D}">
      <dgm:prSet phldrT="[Текст]"/>
      <dgm:spPr>
        <a:gradFill rotWithShape="0">
          <a:gsLst>
            <a:gs pos="93000">
              <a:srgbClr val="92D050"/>
            </a:gs>
            <a:gs pos="0">
              <a:srgbClr val="FFFF00"/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</a:gradFill>
      </dgm:spPr>
      <dgm:t>
        <a:bodyPr/>
        <a:lstStyle/>
        <a:p>
          <a:r>
            <a:rPr lang="ru-RU" b="1" dirty="0" smtClean="0">
              <a:solidFill>
                <a:schemeClr val="accent3">
                  <a:lumMod val="50000"/>
                </a:schemeClr>
              </a:solidFill>
            </a:rPr>
            <a:t>Аксиома не нова, хлеб всему голова</a:t>
          </a:r>
          <a:endParaRPr lang="ru-RU" b="1" dirty="0">
            <a:solidFill>
              <a:schemeClr val="accent3">
                <a:lumMod val="50000"/>
              </a:schemeClr>
            </a:solidFill>
          </a:endParaRPr>
        </a:p>
      </dgm:t>
    </dgm:pt>
    <dgm:pt modelId="{6BA69D0B-5858-4C97-8E76-E4910DBE8455}" type="parTrans" cxnId="{111A4C72-ABE2-44AE-A63D-276A825D5829}">
      <dgm:prSet/>
      <dgm:spPr/>
      <dgm:t>
        <a:bodyPr/>
        <a:lstStyle/>
        <a:p>
          <a:endParaRPr lang="ru-RU"/>
        </a:p>
      </dgm:t>
    </dgm:pt>
    <dgm:pt modelId="{D4C343F4-983E-415A-88B5-E69FD86DE1B0}" type="sibTrans" cxnId="{111A4C72-ABE2-44AE-A63D-276A825D5829}">
      <dgm:prSet/>
      <dgm:spPr/>
      <dgm:t>
        <a:bodyPr/>
        <a:lstStyle/>
        <a:p>
          <a:endParaRPr lang="ru-RU"/>
        </a:p>
      </dgm:t>
    </dgm:pt>
    <dgm:pt modelId="{9B52B8E1-599F-4069-B834-5EF396CADC57}">
      <dgm:prSet phldrT="[Текст]"/>
      <dgm:spPr>
        <a:gradFill rotWithShape="0">
          <a:gsLst>
            <a:gs pos="93000">
              <a:srgbClr val="92D050"/>
            </a:gs>
            <a:gs pos="0">
              <a:srgbClr val="FFFF00"/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</a:gradFill>
      </dgm:spPr>
      <dgm:t>
        <a:bodyPr/>
        <a:lstStyle/>
        <a:p>
          <a:r>
            <a:rPr lang="ru-RU" b="1" dirty="0" smtClean="0">
              <a:solidFill>
                <a:schemeClr val="accent3">
                  <a:lumMod val="50000"/>
                </a:schemeClr>
              </a:solidFill>
            </a:rPr>
            <a:t>Неказистый, но полезный и готовить интересно</a:t>
          </a:r>
          <a:endParaRPr lang="ru-RU" b="1" dirty="0">
            <a:solidFill>
              <a:schemeClr val="accent3">
                <a:lumMod val="50000"/>
              </a:schemeClr>
            </a:solidFill>
          </a:endParaRPr>
        </a:p>
      </dgm:t>
    </dgm:pt>
    <dgm:pt modelId="{92B1F39A-CFB5-4830-9A8D-617C34F555ED}" type="parTrans" cxnId="{86670066-B786-48F5-8495-8E0E02CACEF2}">
      <dgm:prSet/>
      <dgm:spPr/>
      <dgm:t>
        <a:bodyPr/>
        <a:lstStyle/>
        <a:p>
          <a:endParaRPr lang="ru-RU"/>
        </a:p>
      </dgm:t>
    </dgm:pt>
    <dgm:pt modelId="{2240A284-A7DA-43DF-AB8A-3B4EC846ED20}" type="sibTrans" cxnId="{86670066-B786-48F5-8495-8E0E02CACEF2}">
      <dgm:prSet/>
      <dgm:spPr/>
      <dgm:t>
        <a:bodyPr/>
        <a:lstStyle/>
        <a:p>
          <a:endParaRPr lang="ru-RU"/>
        </a:p>
      </dgm:t>
    </dgm:pt>
    <dgm:pt modelId="{8D698769-DA26-451A-A30C-E4E809CAD73B}" type="pres">
      <dgm:prSet presAssocID="{4F7BB3BC-C7E1-41B6-8637-4CCA152AA1F3}" presName="diagram" presStyleCnt="0">
        <dgm:presLayoutVars>
          <dgm:dir/>
        </dgm:presLayoutVars>
      </dgm:prSet>
      <dgm:spPr/>
      <dgm:t>
        <a:bodyPr/>
        <a:lstStyle/>
        <a:p>
          <a:endParaRPr lang="ru-RU"/>
        </a:p>
      </dgm:t>
    </dgm:pt>
    <dgm:pt modelId="{1499AA42-1724-4572-847B-2A9D060FF3B2}" type="pres">
      <dgm:prSet presAssocID="{51D8D1A9-70FA-43DA-AF0D-ECF81F09802D}" presName="composite" presStyleCnt="0"/>
      <dgm:spPr/>
      <dgm:t>
        <a:bodyPr/>
        <a:lstStyle/>
        <a:p>
          <a:endParaRPr lang="ru-RU"/>
        </a:p>
      </dgm:t>
    </dgm:pt>
    <dgm:pt modelId="{EF4CAEB2-9BEE-410B-BCB4-3B1205FE64CB}" type="pres">
      <dgm:prSet presAssocID="{51D8D1A9-70FA-43DA-AF0D-ECF81F09802D}" presName="Image" presStyleLbl="bgShp" presStyleIdx="0" presStyleCnt="2" custAng="5400000" custScaleX="402659" custScaleY="464078" custLinFactY="-27160" custLinFactNeighborX="14340" custLinFactNeighborY="-100000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  <dgm:t>
        <a:bodyPr/>
        <a:lstStyle/>
        <a:p>
          <a:endParaRPr lang="ru-RU"/>
        </a:p>
      </dgm:t>
    </dgm:pt>
    <dgm:pt modelId="{69AF8FE9-C14A-440B-9909-EA8901C1D851}" type="pres">
      <dgm:prSet presAssocID="{51D8D1A9-70FA-43DA-AF0D-ECF81F09802D}" presName="Parent" presStyleLbl="node0" presStyleIdx="0" presStyleCnt="2" custScaleX="320592" custScaleY="752343" custLinFactY="457413" custLinFactNeighborX="1746" custLinFactNeighborY="5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362A4D-4477-4014-B62E-AB0EF72FD493}" type="pres">
      <dgm:prSet presAssocID="{D4C343F4-983E-415A-88B5-E69FD86DE1B0}" presName="sibTrans" presStyleCnt="0"/>
      <dgm:spPr/>
      <dgm:t>
        <a:bodyPr/>
        <a:lstStyle/>
        <a:p>
          <a:endParaRPr lang="ru-RU"/>
        </a:p>
      </dgm:t>
    </dgm:pt>
    <dgm:pt modelId="{DCE395CF-725B-4733-929B-8CC98211C999}" type="pres">
      <dgm:prSet presAssocID="{9B52B8E1-599F-4069-B834-5EF396CADC57}" presName="composite" presStyleCnt="0"/>
      <dgm:spPr/>
      <dgm:t>
        <a:bodyPr/>
        <a:lstStyle/>
        <a:p>
          <a:endParaRPr lang="ru-RU"/>
        </a:p>
      </dgm:t>
    </dgm:pt>
    <dgm:pt modelId="{B0C01898-D843-4F40-8034-D712B85EA4FE}" type="pres">
      <dgm:prSet presAssocID="{9B52B8E1-599F-4069-B834-5EF396CADC57}" presName="Image" presStyleLbl="bgShp" presStyleIdx="1" presStyleCnt="2" custAng="5400000" custScaleX="418678" custScaleY="450313" custLinFactY="-32867" custLinFactNeighborX="2652" custLinFactNeighborY="-10000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7E46822-B02C-4905-BC82-DB7DC21B46D0}" type="pres">
      <dgm:prSet presAssocID="{9B52B8E1-599F-4069-B834-5EF396CADC57}" presName="Parent" presStyleLbl="node0" presStyleIdx="1" presStyleCnt="2" custScaleX="372166" custScaleY="722245" custLinFactY="481703" custLinFactNeighborX="4261" custLinFactNeighborY="5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9564F08-626F-4EBC-AD01-8048E55A64D7}" type="presOf" srcId="{51D8D1A9-70FA-43DA-AF0D-ECF81F09802D}" destId="{69AF8FE9-C14A-440B-9909-EA8901C1D851}" srcOrd="0" destOrd="0" presId="urn:microsoft.com/office/officeart/2008/layout/BendingPictureCaption"/>
    <dgm:cxn modelId="{91EAE4B1-C867-4834-AC20-409F1F81DFE4}" type="presOf" srcId="{4F7BB3BC-C7E1-41B6-8637-4CCA152AA1F3}" destId="{8D698769-DA26-451A-A30C-E4E809CAD73B}" srcOrd="0" destOrd="0" presId="urn:microsoft.com/office/officeart/2008/layout/BendingPictureCaption"/>
    <dgm:cxn modelId="{86670066-B786-48F5-8495-8E0E02CACEF2}" srcId="{4F7BB3BC-C7E1-41B6-8637-4CCA152AA1F3}" destId="{9B52B8E1-599F-4069-B834-5EF396CADC57}" srcOrd="1" destOrd="0" parTransId="{92B1F39A-CFB5-4830-9A8D-617C34F555ED}" sibTransId="{2240A284-A7DA-43DF-AB8A-3B4EC846ED20}"/>
    <dgm:cxn modelId="{14BC10DE-3ECC-4ADB-9B2F-94CEFCDDE62B}" type="presOf" srcId="{9B52B8E1-599F-4069-B834-5EF396CADC57}" destId="{67E46822-B02C-4905-BC82-DB7DC21B46D0}" srcOrd="0" destOrd="0" presId="urn:microsoft.com/office/officeart/2008/layout/BendingPictureCaption"/>
    <dgm:cxn modelId="{111A4C72-ABE2-44AE-A63D-276A825D5829}" srcId="{4F7BB3BC-C7E1-41B6-8637-4CCA152AA1F3}" destId="{51D8D1A9-70FA-43DA-AF0D-ECF81F09802D}" srcOrd="0" destOrd="0" parTransId="{6BA69D0B-5858-4C97-8E76-E4910DBE8455}" sibTransId="{D4C343F4-983E-415A-88B5-E69FD86DE1B0}"/>
    <dgm:cxn modelId="{56F3E536-43BD-43C9-8885-43E1633FAC2E}" type="presParOf" srcId="{8D698769-DA26-451A-A30C-E4E809CAD73B}" destId="{1499AA42-1724-4572-847B-2A9D060FF3B2}" srcOrd="0" destOrd="0" presId="urn:microsoft.com/office/officeart/2008/layout/BendingPictureCaption"/>
    <dgm:cxn modelId="{73848E8D-2674-4EC2-B53A-B3A0BA0C6593}" type="presParOf" srcId="{1499AA42-1724-4572-847B-2A9D060FF3B2}" destId="{EF4CAEB2-9BEE-410B-BCB4-3B1205FE64CB}" srcOrd="0" destOrd="0" presId="urn:microsoft.com/office/officeart/2008/layout/BendingPictureCaption"/>
    <dgm:cxn modelId="{33A009AB-449F-4492-A1F1-C6A0E74E9F2F}" type="presParOf" srcId="{1499AA42-1724-4572-847B-2A9D060FF3B2}" destId="{69AF8FE9-C14A-440B-9909-EA8901C1D851}" srcOrd="1" destOrd="0" presId="urn:microsoft.com/office/officeart/2008/layout/BendingPictureCaption"/>
    <dgm:cxn modelId="{AE05825E-4C1F-4841-B76D-E0FCB7FF8FBE}" type="presParOf" srcId="{8D698769-DA26-451A-A30C-E4E809CAD73B}" destId="{79362A4D-4477-4014-B62E-AB0EF72FD493}" srcOrd="1" destOrd="0" presId="urn:microsoft.com/office/officeart/2008/layout/BendingPictureCaption"/>
    <dgm:cxn modelId="{09365ADC-D95A-4972-B668-A143588A7DAC}" type="presParOf" srcId="{8D698769-DA26-451A-A30C-E4E809CAD73B}" destId="{DCE395CF-725B-4733-929B-8CC98211C999}" srcOrd="2" destOrd="0" presId="urn:microsoft.com/office/officeart/2008/layout/BendingPictureCaption"/>
    <dgm:cxn modelId="{2ECEAB1D-80F5-469E-A418-B92AFB5AC08F}" type="presParOf" srcId="{DCE395CF-725B-4733-929B-8CC98211C999}" destId="{B0C01898-D843-4F40-8034-D712B85EA4FE}" srcOrd="0" destOrd="0" presId="urn:microsoft.com/office/officeart/2008/layout/BendingPictureCaption"/>
    <dgm:cxn modelId="{818A2818-9450-4195-A521-EDD5B9E02045}" type="presParOf" srcId="{DCE395CF-725B-4733-929B-8CC98211C999}" destId="{67E46822-B02C-4905-BC82-DB7DC21B46D0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BC280464-F55E-44B9-9448-604D3C3D33F8}" type="doc">
      <dgm:prSet loTypeId="urn:microsoft.com/office/officeart/2008/layout/BendingPictureCaption" loCatId="picture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CA0224B-AD8A-425E-A943-B888E3115DEB}">
      <dgm:prSet phldrT="[Текст]"/>
      <dgm:spPr>
        <a:gradFill rotWithShape="0">
          <a:gsLst>
            <a:gs pos="0">
              <a:srgbClr val="FFFF00"/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93000">
              <a:srgbClr val="92D050"/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</a:gradFill>
      </dgm:spPr>
      <dgm:t>
        <a:bodyPr/>
        <a:lstStyle/>
        <a:p>
          <a:r>
            <a:rPr lang="ru-RU" b="1" dirty="0" smtClean="0">
              <a:solidFill>
                <a:schemeClr val="accent3">
                  <a:lumMod val="50000"/>
                </a:schemeClr>
              </a:solidFill>
            </a:rPr>
            <a:t>Где микроволновка, там не нужна сноровка</a:t>
          </a:r>
          <a:endParaRPr lang="ru-RU" b="1" dirty="0">
            <a:solidFill>
              <a:schemeClr val="accent3">
                <a:lumMod val="50000"/>
              </a:schemeClr>
            </a:solidFill>
          </a:endParaRPr>
        </a:p>
      </dgm:t>
    </dgm:pt>
    <dgm:pt modelId="{581D40B9-82EE-4760-9B4A-F05E2A7E1FF1}" type="parTrans" cxnId="{4317F242-3C06-4EEC-B850-8CF1554A3F1D}">
      <dgm:prSet/>
      <dgm:spPr/>
      <dgm:t>
        <a:bodyPr/>
        <a:lstStyle/>
        <a:p>
          <a:endParaRPr lang="ru-RU"/>
        </a:p>
      </dgm:t>
    </dgm:pt>
    <dgm:pt modelId="{833A846F-FDA5-40A0-BA5E-9501BE7ED130}" type="sibTrans" cxnId="{4317F242-3C06-4EEC-B850-8CF1554A3F1D}">
      <dgm:prSet/>
      <dgm:spPr/>
      <dgm:t>
        <a:bodyPr/>
        <a:lstStyle/>
        <a:p>
          <a:endParaRPr lang="ru-RU"/>
        </a:p>
      </dgm:t>
    </dgm:pt>
    <dgm:pt modelId="{53FBB066-390A-4FB7-B684-4305A6882E17}">
      <dgm:prSet phldrT="[Текст]"/>
      <dgm:spPr>
        <a:gradFill rotWithShape="0">
          <a:gsLst>
            <a:gs pos="0">
              <a:srgbClr val="FFFF00"/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93000">
              <a:srgbClr val="92D050"/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</a:gradFill>
      </dgm:spPr>
      <dgm:t>
        <a:bodyPr/>
        <a:lstStyle/>
        <a:p>
          <a:r>
            <a:rPr lang="ru-RU" b="1" dirty="0" smtClean="0">
              <a:solidFill>
                <a:schemeClr val="accent3">
                  <a:lumMod val="50000"/>
                </a:schemeClr>
              </a:solidFill>
            </a:rPr>
            <a:t>Готовить в </a:t>
          </a:r>
          <a:r>
            <a:rPr lang="ru-RU" b="1" dirty="0" err="1" smtClean="0">
              <a:solidFill>
                <a:schemeClr val="accent3">
                  <a:lumMod val="50000"/>
                </a:schemeClr>
              </a:solidFill>
            </a:rPr>
            <a:t>мультиварке</a:t>
          </a:r>
          <a:r>
            <a:rPr lang="ru-RU" b="1" dirty="0" smtClean="0">
              <a:solidFill>
                <a:schemeClr val="accent3">
                  <a:lumMod val="50000"/>
                </a:schemeClr>
              </a:solidFill>
            </a:rPr>
            <a:t>-рукам совсем не жарко</a:t>
          </a:r>
          <a:endParaRPr lang="ru-RU" b="1" dirty="0">
            <a:solidFill>
              <a:schemeClr val="accent3">
                <a:lumMod val="50000"/>
              </a:schemeClr>
            </a:solidFill>
          </a:endParaRPr>
        </a:p>
      </dgm:t>
    </dgm:pt>
    <dgm:pt modelId="{59E6D51C-377B-4C3C-BCF0-73FD3CD9DCC2}" type="parTrans" cxnId="{CB03BDC0-5112-4382-9672-D530899BED33}">
      <dgm:prSet/>
      <dgm:spPr/>
      <dgm:t>
        <a:bodyPr/>
        <a:lstStyle/>
        <a:p>
          <a:endParaRPr lang="ru-RU"/>
        </a:p>
      </dgm:t>
    </dgm:pt>
    <dgm:pt modelId="{CFBAEEF4-07C8-4F7D-A76A-9FA46C89971D}" type="sibTrans" cxnId="{CB03BDC0-5112-4382-9672-D530899BED33}">
      <dgm:prSet/>
      <dgm:spPr/>
      <dgm:t>
        <a:bodyPr/>
        <a:lstStyle/>
        <a:p>
          <a:endParaRPr lang="ru-RU"/>
        </a:p>
      </dgm:t>
    </dgm:pt>
    <dgm:pt modelId="{41366DAE-CF42-4894-BA26-5BBEA80D9D24}" type="pres">
      <dgm:prSet presAssocID="{BC280464-F55E-44B9-9448-604D3C3D33F8}" presName="diagram" presStyleCnt="0">
        <dgm:presLayoutVars>
          <dgm:dir/>
        </dgm:presLayoutVars>
      </dgm:prSet>
      <dgm:spPr/>
      <dgm:t>
        <a:bodyPr/>
        <a:lstStyle/>
        <a:p>
          <a:endParaRPr lang="ru-RU"/>
        </a:p>
      </dgm:t>
    </dgm:pt>
    <dgm:pt modelId="{3C41EC94-EB16-4B3B-9544-AB9B9A096401}" type="pres">
      <dgm:prSet presAssocID="{ECA0224B-AD8A-425E-A943-B888E3115DEB}" presName="composite" presStyleCnt="0"/>
      <dgm:spPr/>
      <dgm:t>
        <a:bodyPr/>
        <a:lstStyle/>
        <a:p>
          <a:endParaRPr lang="ru-RU"/>
        </a:p>
      </dgm:t>
    </dgm:pt>
    <dgm:pt modelId="{52938893-160C-4A3A-8187-AAF38A8DED16}" type="pres">
      <dgm:prSet presAssocID="{ECA0224B-AD8A-425E-A943-B888E3115DEB}" presName="Image" presStyleLbl="bgShp" presStyleIdx="0" presStyleCnt="2" custScaleX="135416" custScaleY="251499" custLinFactNeighborX="23164" custLinFactNeighborY="-23790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  <dgm:t>
        <a:bodyPr/>
        <a:lstStyle/>
        <a:p>
          <a:endParaRPr lang="ru-RU"/>
        </a:p>
      </dgm:t>
    </dgm:pt>
    <dgm:pt modelId="{412CA3D9-C399-47A8-B399-823DD55CC019}" type="pres">
      <dgm:prSet presAssocID="{ECA0224B-AD8A-425E-A943-B888E3115DEB}" presName="Parent" presStyleLbl="node0" presStyleIdx="0" presStyleCnt="2" custScaleX="106203" custScaleY="261307" custLinFactY="100000" custLinFactNeighborX="13146" custLinFactNeighborY="1726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4A227C-87C7-4991-83CF-4142218BD30C}" type="pres">
      <dgm:prSet presAssocID="{833A846F-FDA5-40A0-BA5E-9501BE7ED130}" presName="sibTrans" presStyleCnt="0"/>
      <dgm:spPr/>
      <dgm:t>
        <a:bodyPr/>
        <a:lstStyle/>
        <a:p>
          <a:endParaRPr lang="ru-RU"/>
        </a:p>
      </dgm:t>
    </dgm:pt>
    <dgm:pt modelId="{040166C5-224E-4A1D-9D8B-F975AA073B0F}" type="pres">
      <dgm:prSet presAssocID="{53FBB066-390A-4FB7-B684-4305A6882E17}" presName="composite" presStyleCnt="0"/>
      <dgm:spPr/>
      <dgm:t>
        <a:bodyPr/>
        <a:lstStyle/>
        <a:p>
          <a:endParaRPr lang="ru-RU"/>
        </a:p>
      </dgm:t>
    </dgm:pt>
    <dgm:pt modelId="{DA57DC28-0835-479E-8F01-B173A0690358}" type="pres">
      <dgm:prSet presAssocID="{53FBB066-390A-4FB7-B684-4305A6882E17}" presName="Image" presStyleLbl="bgShp" presStyleIdx="1" presStyleCnt="2" custAng="5400000" custScaleX="188580" custScaleY="182909" custLinFactNeighborX="7058" custLinFactNeighborY="-21780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  <dgm:t>
        <a:bodyPr/>
        <a:lstStyle/>
        <a:p>
          <a:endParaRPr lang="ru-RU"/>
        </a:p>
      </dgm:t>
    </dgm:pt>
    <dgm:pt modelId="{236EED1D-60BB-443F-BCCF-881AE0DBBE08}" type="pres">
      <dgm:prSet presAssocID="{53FBB066-390A-4FB7-B684-4305A6882E17}" presName="Parent" presStyleLbl="node0" presStyleIdx="1" presStyleCnt="2" custAng="0" custScaleX="106201" custScaleY="261307" custLinFactY="100000" custLinFactNeighborX="-1562" custLinFactNeighborY="1726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29F6A4E-71EF-4C9E-A80D-91864659FDEF}" type="presOf" srcId="{53FBB066-390A-4FB7-B684-4305A6882E17}" destId="{236EED1D-60BB-443F-BCCF-881AE0DBBE08}" srcOrd="0" destOrd="0" presId="urn:microsoft.com/office/officeart/2008/layout/BendingPictureCaption"/>
    <dgm:cxn modelId="{345A75C9-ED87-4A45-80B6-274592E2594F}" type="presOf" srcId="{BC280464-F55E-44B9-9448-604D3C3D33F8}" destId="{41366DAE-CF42-4894-BA26-5BBEA80D9D24}" srcOrd="0" destOrd="0" presId="urn:microsoft.com/office/officeart/2008/layout/BendingPictureCaption"/>
    <dgm:cxn modelId="{4317F242-3C06-4EEC-B850-8CF1554A3F1D}" srcId="{BC280464-F55E-44B9-9448-604D3C3D33F8}" destId="{ECA0224B-AD8A-425E-A943-B888E3115DEB}" srcOrd="0" destOrd="0" parTransId="{581D40B9-82EE-4760-9B4A-F05E2A7E1FF1}" sibTransId="{833A846F-FDA5-40A0-BA5E-9501BE7ED130}"/>
    <dgm:cxn modelId="{CB03BDC0-5112-4382-9672-D530899BED33}" srcId="{BC280464-F55E-44B9-9448-604D3C3D33F8}" destId="{53FBB066-390A-4FB7-B684-4305A6882E17}" srcOrd="1" destOrd="0" parTransId="{59E6D51C-377B-4C3C-BCF0-73FD3CD9DCC2}" sibTransId="{CFBAEEF4-07C8-4F7D-A76A-9FA46C89971D}"/>
    <dgm:cxn modelId="{3E775BCE-E50D-4E64-8A4B-31AF8FDF3522}" type="presOf" srcId="{ECA0224B-AD8A-425E-A943-B888E3115DEB}" destId="{412CA3D9-C399-47A8-B399-823DD55CC019}" srcOrd="0" destOrd="0" presId="urn:microsoft.com/office/officeart/2008/layout/BendingPictureCaption"/>
    <dgm:cxn modelId="{7EC9FFAD-0ED3-47A5-B60D-0B53F3D42676}" type="presParOf" srcId="{41366DAE-CF42-4894-BA26-5BBEA80D9D24}" destId="{3C41EC94-EB16-4B3B-9544-AB9B9A096401}" srcOrd="0" destOrd="0" presId="urn:microsoft.com/office/officeart/2008/layout/BendingPictureCaption"/>
    <dgm:cxn modelId="{C56397CA-F1E8-42C8-9159-BD270B1DED1E}" type="presParOf" srcId="{3C41EC94-EB16-4B3B-9544-AB9B9A096401}" destId="{52938893-160C-4A3A-8187-AAF38A8DED16}" srcOrd="0" destOrd="0" presId="urn:microsoft.com/office/officeart/2008/layout/BendingPictureCaption"/>
    <dgm:cxn modelId="{5F6F4433-A21F-4C06-AB98-56967FFDCED1}" type="presParOf" srcId="{3C41EC94-EB16-4B3B-9544-AB9B9A096401}" destId="{412CA3D9-C399-47A8-B399-823DD55CC019}" srcOrd="1" destOrd="0" presId="urn:microsoft.com/office/officeart/2008/layout/BendingPictureCaption"/>
    <dgm:cxn modelId="{7AE10012-0002-479B-AB87-FA63B03F23F0}" type="presParOf" srcId="{41366DAE-CF42-4894-BA26-5BBEA80D9D24}" destId="{514A227C-87C7-4991-83CF-4142218BD30C}" srcOrd="1" destOrd="0" presId="urn:microsoft.com/office/officeart/2008/layout/BendingPictureCaption"/>
    <dgm:cxn modelId="{85A5C2D6-482D-432A-8388-90ACB236C6B6}" type="presParOf" srcId="{41366DAE-CF42-4894-BA26-5BBEA80D9D24}" destId="{040166C5-224E-4A1D-9D8B-F975AA073B0F}" srcOrd="2" destOrd="0" presId="urn:microsoft.com/office/officeart/2008/layout/BendingPictureCaption"/>
    <dgm:cxn modelId="{E1D08ABE-752C-4C05-A4B3-948DC7A2F073}" type="presParOf" srcId="{040166C5-224E-4A1D-9D8B-F975AA073B0F}" destId="{DA57DC28-0835-479E-8F01-B173A0690358}" srcOrd="0" destOrd="0" presId="urn:microsoft.com/office/officeart/2008/layout/BendingPictureCaption"/>
    <dgm:cxn modelId="{44D0EA2B-A477-4D37-9BB5-2576086DD468}" type="presParOf" srcId="{040166C5-224E-4A1D-9D8B-F975AA073B0F}" destId="{236EED1D-60BB-443F-BCCF-881AE0DBBE08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5C1BA424-B713-4F16-BC1E-9EBE43B781D3}" type="doc">
      <dgm:prSet loTypeId="urn:microsoft.com/office/officeart/2008/layout/BendingPictureCaption" loCatId="picture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AA4C058-B288-4769-89BB-616109B01FCE}">
      <dgm:prSet phldrT="[Текст]"/>
      <dgm:spPr>
        <a:gradFill rotWithShape="0">
          <a:gsLst>
            <a:gs pos="93000">
              <a:srgbClr val="92D050"/>
            </a:gs>
            <a:gs pos="0">
              <a:srgbClr val="FFFF00"/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</a:gradFill>
      </dgm:spPr>
      <dgm:t>
        <a:bodyPr/>
        <a:lstStyle/>
        <a:p>
          <a:r>
            <a:rPr lang="ru-RU" dirty="0" smtClean="0"/>
            <a:t>С миксером мешать тесто быстро , интересно</a:t>
          </a:r>
          <a:endParaRPr lang="ru-RU" dirty="0"/>
        </a:p>
      </dgm:t>
    </dgm:pt>
    <dgm:pt modelId="{0221F247-08D8-4399-85BE-D0997C17E1B9}" type="parTrans" cxnId="{DE3280C3-EB9E-474E-88F0-6A8BA0C43663}">
      <dgm:prSet/>
      <dgm:spPr/>
      <dgm:t>
        <a:bodyPr/>
        <a:lstStyle/>
        <a:p>
          <a:endParaRPr lang="ru-RU"/>
        </a:p>
      </dgm:t>
    </dgm:pt>
    <dgm:pt modelId="{32E1AD9C-A115-4B46-9514-CC9A70138AFF}" type="sibTrans" cxnId="{DE3280C3-EB9E-474E-88F0-6A8BA0C43663}">
      <dgm:prSet/>
      <dgm:spPr/>
      <dgm:t>
        <a:bodyPr/>
        <a:lstStyle/>
        <a:p>
          <a:endParaRPr lang="ru-RU"/>
        </a:p>
      </dgm:t>
    </dgm:pt>
    <dgm:pt modelId="{54FF7422-BF33-4E3B-9FFE-78A71948A849}">
      <dgm:prSet phldrT="[Текст]"/>
      <dgm:spPr>
        <a:gradFill rotWithShape="0">
          <a:gsLst>
            <a:gs pos="0">
              <a:srgbClr val="FFFF00"/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93000">
              <a:srgbClr val="92D050"/>
            </a:gs>
          </a:gsLst>
        </a:gradFill>
      </dgm:spPr>
      <dgm:t>
        <a:bodyPr/>
        <a:lstStyle/>
        <a:p>
          <a:r>
            <a:rPr lang="ru-RU" dirty="0" smtClean="0"/>
            <a:t>Куриные грудки  из нашей мясорубки</a:t>
          </a:r>
          <a:endParaRPr lang="ru-RU" dirty="0"/>
        </a:p>
      </dgm:t>
    </dgm:pt>
    <dgm:pt modelId="{E5CB327F-D249-4AF7-99F2-1978A999F919}" type="parTrans" cxnId="{25638712-9B80-4346-A333-7CBF9CE15A4B}">
      <dgm:prSet/>
      <dgm:spPr/>
      <dgm:t>
        <a:bodyPr/>
        <a:lstStyle/>
        <a:p>
          <a:endParaRPr lang="ru-RU"/>
        </a:p>
      </dgm:t>
    </dgm:pt>
    <dgm:pt modelId="{A3D0C683-4FE3-4174-B3E2-1BF22114B129}" type="sibTrans" cxnId="{25638712-9B80-4346-A333-7CBF9CE15A4B}">
      <dgm:prSet/>
      <dgm:spPr/>
      <dgm:t>
        <a:bodyPr/>
        <a:lstStyle/>
        <a:p>
          <a:endParaRPr lang="ru-RU"/>
        </a:p>
      </dgm:t>
    </dgm:pt>
    <dgm:pt modelId="{A052C802-8797-413C-A2A3-45BEE6A04552}" type="pres">
      <dgm:prSet presAssocID="{5C1BA424-B713-4F16-BC1E-9EBE43B781D3}" presName="diagram" presStyleCnt="0">
        <dgm:presLayoutVars>
          <dgm:dir/>
        </dgm:presLayoutVars>
      </dgm:prSet>
      <dgm:spPr/>
      <dgm:t>
        <a:bodyPr/>
        <a:lstStyle/>
        <a:p>
          <a:endParaRPr lang="ru-RU"/>
        </a:p>
      </dgm:t>
    </dgm:pt>
    <dgm:pt modelId="{5E66AD06-14A8-41BF-A120-AAD2CFDAEC71}" type="pres">
      <dgm:prSet presAssocID="{BAA4C058-B288-4769-89BB-616109B01FCE}" presName="composite" presStyleCnt="0"/>
      <dgm:spPr/>
      <dgm:t>
        <a:bodyPr/>
        <a:lstStyle/>
        <a:p>
          <a:endParaRPr lang="ru-RU"/>
        </a:p>
      </dgm:t>
    </dgm:pt>
    <dgm:pt modelId="{B4E570DC-AEDF-438D-B5D5-6DAC04821D70}" type="pres">
      <dgm:prSet presAssocID="{BAA4C058-B288-4769-89BB-616109B01FCE}" presName="Image" presStyleLbl="bgShp" presStyleIdx="0" presStyleCnt="2" custAng="5400000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  <dgm:t>
        <a:bodyPr/>
        <a:lstStyle/>
        <a:p>
          <a:endParaRPr lang="ru-RU"/>
        </a:p>
      </dgm:t>
    </dgm:pt>
    <dgm:pt modelId="{DDAC0D94-B19C-4C8E-9E07-1F5255C85600}" type="pres">
      <dgm:prSet presAssocID="{BAA4C058-B288-4769-89BB-616109B01FCE}" presName="Parent" presStyleLbl="node0" presStyleIdx="0" presStyleCnt="2" custLinFactY="9415" custLinFactNeighborX="8301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794CDE-3EA4-4978-AC2A-5A2621EC913A}" type="pres">
      <dgm:prSet presAssocID="{32E1AD9C-A115-4B46-9514-CC9A70138AFF}" presName="sibTrans" presStyleCnt="0"/>
      <dgm:spPr/>
      <dgm:t>
        <a:bodyPr/>
        <a:lstStyle/>
        <a:p>
          <a:endParaRPr lang="ru-RU"/>
        </a:p>
      </dgm:t>
    </dgm:pt>
    <dgm:pt modelId="{569A6C09-5165-457C-91C0-8158A71A0EF4}" type="pres">
      <dgm:prSet presAssocID="{54FF7422-BF33-4E3B-9FFE-78A71948A849}" presName="composite" presStyleCnt="0"/>
      <dgm:spPr/>
      <dgm:t>
        <a:bodyPr/>
        <a:lstStyle/>
        <a:p>
          <a:endParaRPr lang="ru-RU"/>
        </a:p>
      </dgm:t>
    </dgm:pt>
    <dgm:pt modelId="{B769B48B-EB03-417D-987D-85937FF01608}" type="pres">
      <dgm:prSet presAssocID="{54FF7422-BF33-4E3B-9FFE-78A71948A849}" presName="Image" presStyleLbl="bgShp" presStyleIdx="1" presStyleCnt="2" custAng="5400000" custLinFactNeighborX="-19141" custLinFactNeighborY="-297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  <dgm:t>
        <a:bodyPr/>
        <a:lstStyle/>
        <a:p>
          <a:endParaRPr lang="ru-RU"/>
        </a:p>
      </dgm:t>
    </dgm:pt>
    <dgm:pt modelId="{8D29562F-CC5A-4740-AF7E-2A308054A85F}" type="pres">
      <dgm:prSet presAssocID="{54FF7422-BF33-4E3B-9FFE-78A71948A849}" presName="Parent" presStyleLbl="node0" presStyleIdx="1" presStyleCnt="2" custLinFactY="9415" custLinFactNeighborX="6513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5638712-9B80-4346-A333-7CBF9CE15A4B}" srcId="{5C1BA424-B713-4F16-BC1E-9EBE43B781D3}" destId="{54FF7422-BF33-4E3B-9FFE-78A71948A849}" srcOrd="1" destOrd="0" parTransId="{E5CB327F-D249-4AF7-99F2-1978A999F919}" sibTransId="{A3D0C683-4FE3-4174-B3E2-1BF22114B129}"/>
    <dgm:cxn modelId="{8E232941-B3EB-4714-B499-2753D78C40FF}" type="presOf" srcId="{5C1BA424-B713-4F16-BC1E-9EBE43B781D3}" destId="{A052C802-8797-413C-A2A3-45BEE6A04552}" srcOrd="0" destOrd="0" presId="urn:microsoft.com/office/officeart/2008/layout/BendingPictureCaption"/>
    <dgm:cxn modelId="{1C680749-AC09-4C76-BF08-DBA5094094D4}" type="presOf" srcId="{54FF7422-BF33-4E3B-9FFE-78A71948A849}" destId="{8D29562F-CC5A-4740-AF7E-2A308054A85F}" srcOrd="0" destOrd="0" presId="urn:microsoft.com/office/officeart/2008/layout/BendingPictureCaption"/>
    <dgm:cxn modelId="{2ACF9DF5-AB62-47DC-A9F9-48A6841A0A8E}" type="presOf" srcId="{BAA4C058-B288-4769-89BB-616109B01FCE}" destId="{DDAC0D94-B19C-4C8E-9E07-1F5255C85600}" srcOrd="0" destOrd="0" presId="urn:microsoft.com/office/officeart/2008/layout/BendingPictureCaption"/>
    <dgm:cxn modelId="{DE3280C3-EB9E-474E-88F0-6A8BA0C43663}" srcId="{5C1BA424-B713-4F16-BC1E-9EBE43B781D3}" destId="{BAA4C058-B288-4769-89BB-616109B01FCE}" srcOrd="0" destOrd="0" parTransId="{0221F247-08D8-4399-85BE-D0997C17E1B9}" sibTransId="{32E1AD9C-A115-4B46-9514-CC9A70138AFF}"/>
    <dgm:cxn modelId="{BA248EDD-0B21-4E2C-BCE5-C95A66550F0F}" type="presParOf" srcId="{A052C802-8797-413C-A2A3-45BEE6A04552}" destId="{5E66AD06-14A8-41BF-A120-AAD2CFDAEC71}" srcOrd="0" destOrd="0" presId="urn:microsoft.com/office/officeart/2008/layout/BendingPictureCaption"/>
    <dgm:cxn modelId="{3B0A54BD-923D-4F61-86AE-5916C40779E8}" type="presParOf" srcId="{5E66AD06-14A8-41BF-A120-AAD2CFDAEC71}" destId="{B4E570DC-AEDF-438D-B5D5-6DAC04821D70}" srcOrd="0" destOrd="0" presId="urn:microsoft.com/office/officeart/2008/layout/BendingPictureCaption"/>
    <dgm:cxn modelId="{D6207F1E-8B43-43B1-8200-03E12ED89068}" type="presParOf" srcId="{5E66AD06-14A8-41BF-A120-AAD2CFDAEC71}" destId="{DDAC0D94-B19C-4C8E-9E07-1F5255C85600}" srcOrd="1" destOrd="0" presId="urn:microsoft.com/office/officeart/2008/layout/BendingPictureCaption"/>
    <dgm:cxn modelId="{7A66AF98-CB88-4606-BC4B-5D44434FA2B9}" type="presParOf" srcId="{A052C802-8797-413C-A2A3-45BEE6A04552}" destId="{D9794CDE-3EA4-4978-AC2A-5A2621EC913A}" srcOrd="1" destOrd="0" presId="urn:microsoft.com/office/officeart/2008/layout/BendingPictureCaption"/>
    <dgm:cxn modelId="{6D52EA9D-DAE6-4386-A1A8-E00A8318F1EF}" type="presParOf" srcId="{A052C802-8797-413C-A2A3-45BEE6A04552}" destId="{569A6C09-5165-457C-91C0-8158A71A0EF4}" srcOrd="2" destOrd="0" presId="urn:microsoft.com/office/officeart/2008/layout/BendingPictureCaption"/>
    <dgm:cxn modelId="{7FF5AEF7-B2AA-45CA-A178-418D06802195}" type="presParOf" srcId="{569A6C09-5165-457C-91C0-8158A71A0EF4}" destId="{B769B48B-EB03-417D-987D-85937FF01608}" srcOrd="0" destOrd="0" presId="urn:microsoft.com/office/officeart/2008/layout/BendingPictureCaption"/>
    <dgm:cxn modelId="{0D86F61A-204B-41FB-ACD1-FA0833BEE554}" type="presParOf" srcId="{569A6C09-5165-457C-91C0-8158A71A0EF4}" destId="{8D29562F-CC5A-4740-AF7E-2A308054A85F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EAD3FD9-CF2B-4045-851E-3EAB93309DD2}" type="doc">
      <dgm:prSet loTypeId="urn:microsoft.com/office/officeart/2008/layout/BendingPictureBlocks" loCatId="picture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D55CD15-3A5E-4EE1-87B9-3B500B0023CA}">
      <dgm:prSet phldrT="[Текст]"/>
      <dgm:spPr>
        <a:gradFill rotWithShape="0">
          <a:gsLst>
            <a:gs pos="92915">
              <a:srgbClr val="92D050"/>
            </a:gs>
            <a:gs pos="0">
              <a:srgbClr val="FFFF00"/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</a:gradFill>
      </dgm:spPr>
      <dgm:t>
        <a:bodyPr/>
        <a:lstStyle/>
        <a:p>
          <a:r>
            <a:rPr lang="ru-RU" dirty="0" smtClean="0"/>
            <a:t>Чашу наполняем, миксером взбиваем </a:t>
          </a:r>
          <a:endParaRPr lang="ru-RU" dirty="0"/>
        </a:p>
      </dgm:t>
    </dgm:pt>
    <dgm:pt modelId="{7A46335E-B516-4CC0-8E3B-7C42E13C9E54}" type="parTrans" cxnId="{0B46943E-969B-4B72-94C6-89BDDF4C7BC2}">
      <dgm:prSet/>
      <dgm:spPr/>
      <dgm:t>
        <a:bodyPr/>
        <a:lstStyle/>
        <a:p>
          <a:endParaRPr lang="ru-RU"/>
        </a:p>
      </dgm:t>
    </dgm:pt>
    <dgm:pt modelId="{209770F8-29E8-40D9-BF8A-61A31D8158CD}" type="sibTrans" cxnId="{0B46943E-969B-4B72-94C6-89BDDF4C7BC2}">
      <dgm:prSet/>
      <dgm:spPr/>
      <dgm:t>
        <a:bodyPr/>
        <a:lstStyle/>
        <a:p>
          <a:endParaRPr lang="ru-RU"/>
        </a:p>
      </dgm:t>
    </dgm:pt>
    <dgm:pt modelId="{8619E162-694C-4387-B5B9-96EEBED00016}">
      <dgm:prSet phldrT="[Текст]"/>
      <dgm:spPr>
        <a:gradFill rotWithShape="0">
          <a:gsLst>
            <a:gs pos="0">
              <a:srgbClr val="FFFF00"/>
            </a:gs>
            <a:gs pos="93000">
              <a:srgbClr val="92D050"/>
            </a:gs>
            <a:gs pos="49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</a:gsLst>
        </a:gradFill>
      </dgm:spPr>
      <dgm:t>
        <a:bodyPr/>
        <a:lstStyle/>
        <a:p>
          <a:r>
            <a:rPr lang="ru-RU" dirty="0" smtClean="0"/>
            <a:t>В мизерной доле мы добавляем соли</a:t>
          </a:r>
          <a:endParaRPr lang="ru-RU" dirty="0"/>
        </a:p>
      </dgm:t>
    </dgm:pt>
    <dgm:pt modelId="{C70F9D93-A331-4207-B1F4-056B6036D400}" type="parTrans" cxnId="{CECB2323-AB52-4CB8-AB27-A79D30BDD4D6}">
      <dgm:prSet/>
      <dgm:spPr/>
      <dgm:t>
        <a:bodyPr/>
        <a:lstStyle/>
        <a:p>
          <a:endParaRPr lang="ru-RU"/>
        </a:p>
      </dgm:t>
    </dgm:pt>
    <dgm:pt modelId="{D7E17C73-4E7A-49FC-940B-20EE68E67619}" type="sibTrans" cxnId="{CECB2323-AB52-4CB8-AB27-A79D30BDD4D6}">
      <dgm:prSet/>
      <dgm:spPr/>
      <dgm:t>
        <a:bodyPr/>
        <a:lstStyle/>
        <a:p>
          <a:endParaRPr lang="ru-RU"/>
        </a:p>
      </dgm:t>
    </dgm:pt>
    <dgm:pt modelId="{E834F680-6901-4837-9F55-840106F5612C}">
      <dgm:prSet phldrT="[Текст]"/>
      <dgm:spPr>
        <a:gradFill rotWithShape="0">
          <a:gsLst>
            <a:gs pos="93000">
              <a:srgbClr val="92D050"/>
            </a:gs>
            <a:gs pos="57000">
              <a:srgbClr val="DEE9FF"/>
            </a:gs>
            <a:gs pos="1000">
              <a:srgbClr val="FFFF00"/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</a:gradFill>
      </dgm:spPr>
      <dgm:t>
        <a:bodyPr/>
        <a:lstStyle/>
        <a:p>
          <a:r>
            <a:rPr lang="ru-RU" dirty="0" smtClean="0"/>
            <a:t>Наши девицы-любят корицу</a:t>
          </a:r>
          <a:endParaRPr lang="ru-RU" dirty="0"/>
        </a:p>
      </dgm:t>
    </dgm:pt>
    <dgm:pt modelId="{FE633D58-4AD0-470B-A45D-F67697F2F4E7}" type="parTrans" cxnId="{3CFB7E91-448D-41D1-99FD-D9DD08190886}">
      <dgm:prSet/>
      <dgm:spPr/>
      <dgm:t>
        <a:bodyPr/>
        <a:lstStyle/>
        <a:p>
          <a:endParaRPr lang="ru-RU"/>
        </a:p>
      </dgm:t>
    </dgm:pt>
    <dgm:pt modelId="{EC9A9FB0-34FF-4307-AC55-9BA890A7B259}" type="sibTrans" cxnId="{3CFB7E91-448D-41D1-99FD-D9DD08190886}">
      <dgm:prSet/>
      <dgm:spPr/>
      <dgm:t>
        <a:bodyPr/>
        <a:lstStyle/>
        <a:p>
          <a:endParaRPr lang="ru-RU"/>
        </a:p>
      </dgm:t>
    </dgm:pt>
    <dgm:pt modelId="{A6F50E48-E384-4AE3-8545-D436C1AAD322}" type="pres">
      <dgm:prSet presAssocID="{EEAD3FD9-CF2B-4045-851E-3EAB93309DD2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321AB012-C3B0-4B9B-9A07-4D391B6BD7F3}" type="pres">
      <dgm:prSet presAssocID="{AD55CD15-3A5E-4EE1-87B9-3B500B0023CA}" presName="composite" presStyleCnt="0"/>
      <dgm:spPr/>
    </dgm:pt>
    <dgm:pt modelId="{70858E83-8574-4251-B4D8-316826815E07}" type="pres">
      <dgm:prSet presAssocID="{AD55CD15-3A5E-4EE1-87B9-3B500B0023CA}" presName="rect1" presStyleLbl="bgImgPlace1" presStyleIdx="0" presStyleCnt="3" custAng="5400000" custScaleX="113007" custScaleY="122596" custLinFactX="72546" custLinFactNeighborX="100000" custLinFactNeighborY="-1305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1F99C94-161E-41AF-95BF-143CE270FAD2}" type="pres">
      <dgm:prSet presAssocID="{AD55CD15-3A5E-4EE1-87B9-3B500B0023CA}" presName="rect2" presStyleLbl="node1" presStyleIdx="0" presStyleCnt="3" custLinFactNeighborX="27917" custLinFactNeighborY="9440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1F47EF-CD1D-4AB5-852B-BFCE9D91086C}" type="pres">
      <dgm:prSet presAssocID="{209770F8-29E8-40D9-BF8A-61A31D8158CD}" presName="sibTrans" presStyleCnt="0"/>
      <dgm:spPr/>
    </dgm:pt>
    <dgm:pt modelId="{0205EF11-DC1E-47D1-A0F7-90C168829DB4}" type="pres">
      <dgm:prSet presAssocID="{8619E162-694C-4387-B5B9-96EEBED00016}" presName="composite" presStyleCnt="0"/>
      <dgm:spPr/>
    </dgm:pt>
    <dgm:pt modelId="{9BD115B0-08F4-495C-85C0-DFAB364E8F50}" type="pres">
      <dgm:prSet presAssocID="{8619E162-694C-4387-B5B9-96EEBED00016}" presName="rect1" presStyleLbl="bgImgPlace1" presStyleIdx="1" presStyleCnt="3" custAng="5400000" custScaleX="111923" custScaleY="119664" custLinFactX="-100000" custLinFactNeighborX="-103415" custLinFactNeighborY="-15591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0B638BDD-9247-49E2-87AC-1774FE1FFF7D}" type="pres">
      <dgm:prSet presAssocID="{8619E162-694C-4387-B5B9-96EEBED00016}" presName="rect2" presStyleLbl="node1" presStyleIdx="1" presStyleCnt="3" custLinFactY="100000" custLinFactNeighborX="-63705" custLinFactNeighborY="1455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3E1BAA-8F5C-4134-949D-9D9536532EA9}" type="pres">
      <dgm:prSet presAssocID="{D7E17C73-4E7A-49FC-940B-20EE68E67619}" presName="sibTrans" presStyleCnt="0"/>
      <dgm:spPr/>
    </dgm:pt>
    <dgm:pt modelId="{4641C707-3887-4015-8CA5-02E39FFABF15}" type="pres">
      <dgm:prSet presAssocID="{E834F680-6901-4837-9F55-840106F5612C}" presName="composite" presStyleCnt="0"/>
      <dgm:spPr/>
    </dgm:pt>
    <dgm:pt modelId="{9D95590A-E34D-41A6-B620-AD876D9BD9E6}" type="pres">
      <dgm:prSet presAssocID="{E834F680-6901-4837-9F55-840106F5612C}" presName="rect1" presStyleLbl="bgImgPlace1" presStyleIdx="2" presStyleCnt="3" custAng="5400000" custScaleX="111951" custScaleY="117679" custLinFactNeighborX="-20817" custLinFactNeighborY="-5469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63D9700D-D369-4C39-B61E-7DDF754992AA}" type="pres">
      <dgm:prSet presAssocID="{E834F680-6901-4837-9F55-840106F5612C}" presName="rect2" presStyleLbl="node1" presStyleIdx="2" presStyleCnt="3" custScaleY="99494" custLinFactX="100000" custLinFactY="-15076" custLinFactNeighborX="183982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57F63C9-A7AD-4059-9CFE-694A48207397}" type="presOf" srcId="{AD55CD15-3A5E-4EE1-87B9-3B500B0023CA}" destId="{D1F99C94-161E-41AF-95BF-143CE270FAD2}" srcOrd="0" destOrd="0" presId="urn:microsoft.com/office/officeart/2008/layout/BendingPictureBlocks"/>
    <dgm:cxn modelId="{0B46943E-969B-4B72-94C6-89BDDF4C7BC2}" srcId="{EEAD3FD9-CF2B-4045-851E-3EAB93309DD2}" destId="{AD55CD15-3A5E-4EE1-87B9-3B500B0023CA}" srcOrd="0" destOrd="0" parTransId="{7A46335E-B516-4CC0-8E3B-7C42E13C9E54}" sibTransId="{209770F8-29E8-40D9-BF8A-61A31D8158CD}"/>
    <dgm:cxn modelId="{E1D58D35-431D-438B-9CEB-6D73356BBA37}" type="presOf" srcId="{8619E162-694C-4387-B5B9-96EEBED00016}" destId="{0B638BDD-9247-49E2-87AC-1774FE1FFF7D}" srcOrd="0" destOrd="0" presId="urn:microsoft.com/office/officeart/2008/layout/BendingPictureBlocks"/>
    <dgm:cxn modelId="{3CFB7E91-448D-41D1-99FD-D9DD08190886}" srcId="{EEAD3FD9-CF2B-4045-851E-3EAB93309DD2}" destId="{E834F680-6901-4837-9F55-840106F5612C}" srcOrd="2" destOrd="0" parTransId="{FE633D58-4AD0-470B-A45D-F67697F2F4E7}" sibTransId="{EC9A9FB0-34FF-4307-AC55-9BA890A7B259}"/>
    <dgm:cxn modelId="{CECB2323-AB52-4CB8-AB27-A79D30BDD4D6}" srcId="{EEAD3FD9-CF2B-4045-851E-3EAB93309DD2}" destId="{8619E162-694C-4387-B5B9-96EEBED00016}" srcOrd="1" destOrd="0" parTransId="{C70F9D93-A331-4207-B1F4-056B6036D400}" sibTransId="{D7E17C73-4E7A-49FC-940B-20EE68E67619}"/>
    <dgm:cxn modelId="{7B2534F5-EC1F-460D-914F-02C3E3A72DD4}" type="presOf" srcId="{EEAD3FD9-CF2B-4045-851E-3EAB93309DD2}" destId="{A6F50E48-E384-4AE3-8545-D436C1AAD322}" srcOrd="0" destOrd="0" presId="urn:microsoft.com/office/officeart/2008/layout/BendingPictureBlocks"/>
    <dgm:cxn modelId="{24D3FF79-81D1-4306-8525-7B425DD0BFEE}" type="presOf" srcId="{E834F680-6901-4837-9F55-840106F5612C}" destId="{63D9700D-D369-4C39-B61E-7DDF754992AA}" srcOrd="0" destOrd="0" presId="urn:microsoft.com/office/officeart/2008/layout/BendingPictureBlocks"/>
    <dgm:cxn modelId="{110EFCA6-F327-42DC-8A41-E4D375FDA2F3}" type="presParOf" srcId="{A6F50E48-E384-4AE3-8545-D436C1AAD322}" destId="{321AB012-C3B0-4B9B-9A07-4D391B6BD7F3}" srcOrd="0" destOrd="0" presId="urn:microsoft.com/office/officeart/2008/layout/BendingPictureBlocks"/>
    <dgm:cxn modelId="{4F9F96FD-5D9C-4672-90A7-78C9A1DE4169}" type="presParOf" srcId="{321AB012-C3B0-4B9B-9A07-4D391B6BD7F3}" destId="{70858E83-8574-4251-B4D8-316826815E07}" srcOrd="0" destOrd="0" presId="urn:microsoft.com/office/officeart/2008/layout/BendingPictureBlocks"/>
    <dgm:cxn modelId="{3A5D4430-C210-4596-AE86-3B2ABA610AE5}" type="presParOf" srcId="{321AB012-C3B0-4B9B-9A07-4D391B6BD7F3}" destId="{D1F99C94-161E-41AF-95BF-143CE270FAD2}" srcOrd="1" destOrd="0" presId="urn:microsoft.com/office/officeart/2008/layout/BendingPictureBlocks"/>
    <dgm:cxn modelId="{AD80FC42-705A-499E-BBB6-251F9E7DED1F}" type="presParOf" srcId="{A6F50E48-E384-4AE3-8545-D436C1AAD322}" destId="{051F47EF-CD1D-4AB5-852B-BFCE9D91086C}" srcOrd="1" destOrd="0" presId="urn:microsoft.com/office/officeart/2008/layout/BendingPictureBlocks"/>
    <dgm:cxn modelId="{A83FD7CE-FFD2-4226-B6F5-462F797D9F52}" type="presParOf" srcId="{A6F50E48-E384-4AE3-8545-D436C1AAD322}" destId="{0205EF11-DC1E-47D1-A0F7-90C168829DB4}" srcOrd="2" destOrd="0" presId="urn:microsoft.com/office/officeart/2008/layout/BendingPictureBlocks"/>
    <dgm:cxn modelId="{8B469915-2C2E-4573-944E-554C5777033C}" type="presParOf" srcId="{0205EF11-DC1E-47D1-A0F7-90C168829DB4}" destId="{9BD115B0-08F4-495C-85C0-DFAB364E8F50}" srcOrd="0" destOrd="0" presId="urn:microsoft.com/office/officeart/2008/layout/BendingPictureBlocks"/>
    <dgm:cxn modelId="{9568FAA5-594F-4D1D-B4DA-8CE8904A760F}" type="presParOf" srcId="{0205EF11-DC1E-47D1-A0F7-90C168829DB4}" destId="{0B638BDD-9247-49E2-87AC-1774FE1FFF7D}" srcOrd="1" destOrd="0" presId="urn:microsoft.com/office/officeart/2008/layout/BendingPictureBlocks"/>
    <dgm:cxn modelId="{AA542FC2-A5B2-4308-B521-ACF86223A52E}" type="presParOf" srcId="{A6F50E48-E384-4AE3-8545-D436C1AAD322}" destId="{603E1BAA-8F5C-4134-949D-9D9536532EA9}" srcOrd="3" destOrd="0" presId="urn:microsoft.com/office/officeart/2008/layout/BendingPictureBlocks"/>
    <dgm:cxn modelId="{6F16336D-38B6-4432-AE05-DF67BE312DCD}" type="presParOf" srcId="{A6F50E48-E384-4AE3-8545-D436C1AAD322}" destId="{4641C707-3887-4015-8CA5-02E39FFABF15}" srcOrd="4" destOrd="0" presId="urn:microsoft.com/office/officeart/2008/layout/BendingPictureBlocks"/>
    <dgm:cxn modelId="{CDDABF1D-0329-4D02-B656-3E59A12941EE}" type="presParOf" srcId="{4641C707-3887-4015-8CA5-02E39FFABF15}" destId="{9D95590A-E34D-41A6-B620-AD876D9BD9E6}" srcOrd="0" destOrd="0" presId="urn:microsoft.com/office/officeart/2008/layout/BendingPictureBlocks"/>
    <dgm:cxn modelId="{61DEE748-45C0-4DF3-A04B-BD52616EC0EF}" type="presParOf" srcId="{4641C707-3887-4015-8CA5-02E39FFABF15}" destId="{63D9700D-D369-4C39-B61E-7DDF754992AA}" srcOrd="1" destOrd="0" presId="urn:microsoft.com/office/officeart/2008/layout/BendingPictureBlock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FDC036F-C4BC-4893-AFC4-43C7D190E6F0}" type="doc">
      <dgm:prSet loTypeId="urn:microsoft.com/office/officeart/2008/layout/BendingPictureBlocks" loCatId="picture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F40B902-9143-4C36-A29D-972354C70677}">
      <dgm:prSet phldrT="[Текст]" custT="1"/>
      <dgm:spPr>
        <a:gradFill rotWithShape="0">
          <a:gsLst>
            <a:gs pos="92915">
              <a:srgbClr val="92D050"/>
            </a:gs>
            <a:gs pos="0">
              <a:srgbClr val="FFFF00"/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</a:gradFill>
      </dgm:spPr>
      <dgm:t>
        <a:bodyPr/>
        <a:lstStyle/>
        <a:p>
          <a:r>
            <a:rPr lang="ru-RU" sz="2000" dirty="0" smtClean="0"/>
            <a:t>Для обсыпки не жалей ты пшеничных отрубей</a:t>
          </a:r>
          <a:endParaRPr lang="ru-RU" sz="2000" dirty="0"/>
        </a:p>
      </dgm:t>
    </dgm:pt>
    <dgm:pt modelId="{1C51D238-7D27-4C29-B1D6-8058317C30AD}" type="parTrans" cxnId="{271731BD-CB1C-44DC-9945-99C1096B1B28}">
      <dgm:prSet/>
      <dgm:spPr/>
      <dgm:t>
        <a:bodyPr/>
        <a:lstStyle/>
        <a:p>
          <a:endParaRPr lang="ru-RU"/>
        </a:p>
      </dgm:t>
    </dgm:pt>
    <dgm:pt modelId="{76E73241-958C-4B9E-B712-191F6A60A7F9}" type="sibTrans" cxnId="{271731BD-CB1C-44DC-9945-99C1096B1B28}">
      <dgm:prSet/>
      <dgm:spPr/>
      <dgm:t>
        <a:bodyPr/>
        <a:lstStyle/>
        <a:p>
          <a:endParaRPr lang="ru-RU"/>
        </a:p>
      </dgm:t>
    </dgm:pt>
    <dgm:pt modelId="{0A7B1D5D-AFA1-4EB1-8FD0-2188D6FB5663}">
      <dgm:prSet phldrT="[Текст]" custT="1"/>
      <dgm:spPr>
        <a:gradFill rotWithShape="0">
          <a:gsLst>
            <a:gs pos="93000">
              <a:srgbClr val="92D050"/>
            </a:gs>
            <a:gs pos="0">
              <a:srgbClr val="FFFF00"/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</a:gradFill>
      </dgm:spPr>
      <dgm:t>
        <a:bodyPr/>
        <a:lstStyle/>
        <a:p>
          <a:r>
            <a:rPr lang="ru-RU" sz="2000" dirty="0" smtClean="0"/>
            <a:t>Сырнику  «обновка» –пойдет в микроволновку</a:t>
          </a:r>
          <a:endParaRPr lang="ru-RU" sz="2000" dirty="0"/>
        </a:p>
      </dgm:t>
    </dgm:pt>
    <dgm:pt modelId="{0FBC14C6-1E8B-47A1-A003-4650253703DA}" type="parTrans" cxnId="{A02694C7-B5BB-4726-B3F4-95D3A372C01D}">
      <dgm:prSet/>
      <dgm:spPr/>
      <dgm:t>
        <a:bodyPr/>
        <a:lstStyle/>
        <a:p>
          <a:endParaRPr lang="ru-RU"/>
        </a:p>
      </dgm:t>
    </dgm:pt>
    <dgm:pt modelId="{236AE25A-B3F2-409F-993C-66A111BFF0ED}" type="sibTrans" cxnId="{A02694C7-B5BB-4726-B3F4-95D3A372C01D}">
      <dgm:prSet/>
      <dgm:spPr/>
      <dgm:t>
        <a:bodyPr/>
        <a:lstStyle/>
        <a:p>
          <a:endParaRPr lang="ru-RU"/>
        </a:p>
      </dgm:t>
    </dgm:pt>
    <dgm:pt modelId="{87F3BAD4-FBE9-48C6-88B2-1E6E1AE68477}">
      <dgm:prSet phldrT="[Текст]" custT="1"/>
      <dgm:spPr>
        <a:gradFill rotWithShape="0">
          <a:gsLst>
            <a:gs pos="93000">
              <a:srgbClr val="92D050"/>
            </a:gs>
            <a:gs pos="0">
              <a:srgbClr val="FFFF00"/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</a:gradFill>
      </dgm:spPr>
      <dgm:t>
        <a:bodyPr/>
        <a:lstStyle/>
        <a:p>
          <a:r>
            <a:rPr lang="ru-RU" sz="2000" dirty="0" smtClean="0"/>
            <a:t>Не карикатуры, а ровные фигуры</a:t>
          </a:r>
          <a:endParaRPr lang="ru-RU" sz="2000" dirty="0"/>
        </a:p>
      </dgm:t>
    </dgm:pt>
    <dgm:pt modelId="{AB9D2467-7AEA-4CA1-A096-59A43F8FCECD}" type="parTrans" cxnId="{B99036D2-0662-4FCB-ADE0-5994B4F94F59}">
      <dgm:prSet/>
      <dgm:spPr/>
      <dgm:t>
        <a:bodyPr/>
        <a:lstStyle/>
        <a:p>
          <a:endParaRPr lang="ru-RU"/>
        </a:p>
      </dgm:t>
    </dgm:pt>
    <dgm:pt modelId="{4D4F0FFF-E3E9-4911-912B-5FCFA251BA9C}" type="sibTrans" cxnId="{B99036D2-0662-4FCB-ADE0-5994B4F94F59}">
      <dgm:prSet/>
      <dgm:spPr/>
      <dgm:t>
        <a:bodyPr/>
        <a:lstStyle/>
        <a:p>
          <a:endParaRPr lang="ru-RU"/>
        </a:p>
      </dgm:t>
    </dgm:pt>
    <dgm:pt modelId="{18FBCE94-1156-4406-BFDD-2916508810DF}" type="pres">
      <dgm:prSet presAssocID="{BFDC036F-C4BC-4893-AFC4-43C7D190E6F0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B0E4A37E-005B-4E45-999D-868EE8355D1C}" type="pres">
      <dgm:prSet presAssocID="{0F40B902-9143-4C36-A29D-972354C70677}" presName="composite" presStyleCnt="0"/>
      <dgm:spPr/>
    </dgm:pt>
    <dgm:pt modelId="{D96C52A0-3324-4093-8322-72A8733121BA}" type="pres">
      <dgm:prSet presAssocID="{0F40B902-9143-4C36-A29D-972354C70677}" presName="rect1" presStyleLbl="bgImgPlace1" presStyleIdx="0" presStyleCnt="3" custAng="5400000" custScaleX="129309" custScaleY="141826" custLinFactNeighborX="-45254" custLinFactNeighborY="-22419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062B9C3A-8DE1-4A5C-BB14-F872C805A184}" type="pres">
      <dgm:prSet presAssocID="{0F40B902-9143-4C36-A29D-972354C70677}" presName="rect2" presStyleLbl="node1" presStyleIdx="0" presStyleCnt="3" custScaleX="180535" custScaleY="130255" custLinFactY="1023" custLinFactNeighborX="21217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938131-95AC-4BAD-8C0F-C970DF59EA0B}" type="pres">
      <dgm:prSet presAssocID="{76E73241-958C-4B9E-B712-191F6A60A7F9}" presName="sibTrans" presStyleCnt="0"/>
      <dgm:spPr/>
    </dgm:pt>
    <dgm:pt modelId="{27178988-6D9E-4A4E-8F59-931E3A527691}" type="pres">
      <dgm:prSet presAssocID="{0A7B1D5D-AFA1-4EB1-8FD0-2188D6FB5663}" presName="composite" presStyleCnt="0"/>
      <dgm:spPr/>
    </dgm:pt>
    <dgm:pt modelId="{E27484B7-924D-473F-900C-2D6284B92F31}" type="pres">
      <dgm:prSet presAssocID="{0A7B1D5D-AFA1-4EB1-8FD0-2188D6FB5663}" presName="rect1" presStyleLbl="bgImgPlace1" presStyleIdx="1" presStyleCnt="3" custAng="5400000" custScaleX="128883" custScaleY="144221" custLinFactNeighborX="6261" custLinFactNeighborY="-2267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E6E20315-D606-4391-9D85-AC674DC60A6B}" type="pres">
      <dgm:prSet presAssocID="{0A7B1D5D-AFA1-4EB1-8FD0-2188D6FB5663}" presName="rect2" presStyleLbl="node1" presStyleIdx="1" presStyleCnt="3" custScaleX="179539" custScaleY="133819" custLinFactX="27419" custLinFactY="5994" custLinFactNeighborX="100000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950DA5-7C48-4999-8E56-ECF0682AB8A6}" type="pres">
      <dgm:prSet presAssocID="{236AE25A-B3F2-409F-993C-66A111BFF0ED}" presName="sibTrans" presStyleCnt="0"/>
      <dgm:spPr/>
    </dgm:pt>
    <dgm:pt modelId="{D6DC6035-FEAE-4F98-9444-43B2B6D736C7}" type="pres">
      <dgm:prSet presAssocID="{87F3BAD4-FBE9-48C6-88B2-1E6E1AE68477}" presName="composite" presStyleCnt="0"/>
      <dgm:spPr/>
    </dgm:pt>
    <dgm:pt modelId="{421B4CF1-AC44-4427-9A09-C526AEE01188}" type="pres">
      <dgm:prSet presAssocID="{87F3BAD4-FBE9-48C6-88B2-1E6E1AE68477}" presName="rect1" presStyleLbl="bgImgPlace1" presStyleIdx="2" presStyleCnt="3" custAng="5400000" custScaleX="125811" custScaleY="145505" custLinFactNeighborX="-23391" custLinFactNeighborY="-30732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140F44BB-8684-4622-B32E-A2FB304BF421}" type="pres">
      <dgm:prSet presAssocID="{87F3BAD4-FBE9-48C6-88B2-1E6E1AE68477}" presName="rect2" presStyleLbl="node1" presStyleIdx="2" presStyleCnt="3" custScaleX="247861" custScaleY="89026" custLinFactNeighborX="67339" custLinFactNeighborY="861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4C8D8B1-E575-403F-9C50-2181CE8343A9}" type="presOf" srcId="{BFDC036F-C4BC-4893-AFC4-43C7D190E6F0}" destId="{18FBCE94-1156-4406-BFDD-2916508810DF}" srcOrd="0" destOrd="0" presId="urn:microsoft.com/office/officeart/2008/layout/BendingPictureBlocks"/>
    <dgm:cxn modelId="{5EFF4940-DC53-4604-94CD-63EA3831A2A5}" type="presOf" srcId="{0A7B1D5D-AFA1-4EB1-8FD0-2188D6FB5663}" destId="{E6E20315-D606-4391-9D85-AC674DC60A6B}" srcOrd="0" destOrd="0" presId="urn:microsoft.com/office/officeart/2008/layout/BendingPictureBlocks"/>
    <dgm:cxn modelId="{A02694C7-B5BB-4726-B3F4-95D3A372C01D}" srcId="{BFDC036F-C4BC-4893-AFC4-43C7D190E6F0}" destId="{0A7B1D5D-AFA1-4EB1-8FD0-2188D6FB5663}" srcOrd="1" destOrd="0" parTransId="{0FBC14C6-1E8B-47A1-A003-4650253703DA}" sibTransId="{236AE25A-B3F2-409F-993C-66A111BFF0ED}"/>
    <dgm:cxn modelId="{B47C4236-29F8-4A9F-8C83-41BB2BEE3495}" type="presOf" srcId="{87F3BAD4-FBE9-48C6-88B2-1E6E1AE68477}" destId="{140F44BB-8684-4622-B32E-A2FB304BF421}" srcOrd="0" destOrd="0" presId="urn:microsoft.com/office/officeart/2008/layout/BendingPictureBlocks"/>
    <dgm:cxn modelId="{B498F11C-6EDB-473F-9D0D-888330E30D9A}" type="presOf" srcId="{0F40B902-9143-4C36-A29D-972354C70677}" destId="{062B9C3A-8DE1-4A5C-BB14-F872C805A184}" srcOrd="0" destOrd="0" presId="urn:microsoft.com/office/officeart/2008/layout/BendingPictureBlocks"/>
    <dgm:cxn modelId="{B99036D2-0662-4FCB-ADE0-5994B4F94F59}" srcId="{BFDC036F-C4BC-4893-AFC4-43C7D190E6F0}" destId="{87F3BAD4-FBE9-48C6-88B2-1E6E1AE68477}" srcOrd="2" destOrd="0" parTransId="{AB9D2467-7AEA-4CA1-A096-59A43F8FCECD}" sibTransId="{4D4F0FFF-E3E9-4911-912B-5FCFA251BA9C}"/>
    <dgm:cxn modelId="{271731BD-CB1C-44DC-9945-99C1096B1B28}" srcId="{BFDC036F-C4BC-4893-AFC4-43C7D190E6F0}" destId="{0F40B902-9143-4C36-A29D-972354C70677}" srcOrd="0" destOrd="0" parTransId="{1C51D238-7D27-4C29-B1D6-8058317C30AD}" sibTransId="{76E73241-958C-4B9E-B712-191F6A60A7F9}"/>
    <dgm:cxn modelId="{82C2F1B0-A4AE-4F98-9D85-CD75E348E532}" type="presParOf" srcId="{18FBCE94-1156-4406-BFDD-2916508810DF}" destId="{B0E4A37E-005B-4E45-999D-868EE8355D1C}" srcOrd="0" destOrd="0" presId="urn:microsoft.com/office/officeart/2008/layout/BendingPictureBlocks"/>
    <dgm:cxn modelId="{6F1459FB-16E7-4F71-B686-B6ECBD0EC421}" type="presParOf" srcId="{B0E4A37E-005B-4E45-999D-868EE8355D1C}" destId="{D96C52A0-3324-4093-8322-72A8733121BA}" srcOrd="0" destOrd="0" presId="urn:microsoft.com/office/officeart/2008/layout/BendingPictureBlocks"/>
    <dgm:cxn modelId="{AC85D9FF-7501-4C99-AA02-2FB98EB1634C}" type="presParOf" srcId="{B0E4A37E-005B-4E45-999D-868EE8355D1C}" destId="{062B9C3A-8DE1-4A5C-BB14-F872C805A184}" srcOrd="1" destOrd="0" presId="urn:microsoft.com/office/officeart/2008/layout/BendingPictureBlocks"/>
    <dgm:cxn modelId="{25B212A9-4434-45FC-BCF7-996BD302C1C2}" type="presParOf" srcId="{18FBCE94-1156-4406-BFDD-2916508810DF}" destId="{44938131-95AC-4BAD-8C0F-C970DF59EA0B}" srcOrd="1" destOrd="0" presId="urn:microsoft.com/office/officeart/2008/layout/BendingPictureBlocks"/>
    <dgm:cxn modelId="{E71AF0C6-0471-4E4A-A763-26566F6BF441}" type="presParOf" srcId="{18FBCE94-1156-4406-BFDD-2916508810DF}" destId="{27178988-6D9E-4A4E-8F59-931E3A527691}" srcOrd="2" destOrd="0" presId="urn:microsoft.com/office/officeart/2008/layout/BendingPictureBlocks"/>
    <dgm:cxn modelId="{9AC30B3E-23C2-4CEC-9819-82A69E60F80A}" type="presParOf" srcId="{27178988-6D9E-4A4E-8F59-931E3A527691}" destId="{E27484B7-924D-473F-900C-2D6284B92F31}" srcOrd="0" destOrd="0" presId="urn:microsoft.com/office/officeart/2008/layout/BendingPictureBlocks"/>
    <dgm:cxn modelId="{8FBF3534-AD9F-4394-970D-627A85269CB2}" type="presParOf" srcId="{27178988-6D9E-4A4E-8F59-931E3A527691}" destId="{E6E20315-D606-4391-9D85-AC674DC60A6B}" srcOrd="1" destOrd="0" presId="urn:microsoft.com/office/officeart/2008/layout/BendingPictureBlocks"/>
    <dgm:cxn modelId="{C9FF7DD3-B2F8-405A-8502-F7D98F632319}" type="presParOf" srcId="{18FBCE94-1156-4406-BFDD-2916508810DF}" destId="{8E950DA5-7C48-4999-8E56-ECF0682AB8A6}" srcOrd="3" destOrd="0" presId="urn:microsoft.com/office/officeart/2008/layout/BendingPictureBlocks"/>
    <dgm:cxn modelId="{4B36E990-8E35-4C54-9A5C-FB11FB83097F}" type="presParOf" srcId="{18FBCE94-1156-4406-BFDD-2916508810DF}" destId="{D6DC6035-FEAE-4F98-9444-43B2B6D736C7}" srcOrd="4" destOrd="0" presId="urn:microsoft.com/office/officeart/2008/layout/BendingPictureBlocks"/>
    <dgm:cxn modelId="{5ED7B779-260B-432D-A21A-554F83B7BCA8}" type="presParOf" srcId="{D6DC6035-FEAE-4F98-9444-43B2B6D736C7}" destId="{421B4CF1-AC44-4427-9A09-C526AEE01188}" srcOrd="0" destOrd="0" presId="urn:microsoft.com/office/officeart/2008/layout/BendingPictureBlocks"/>
    <dgm:cxn modelId="{959E445B-4409-4568-80B6-CF66856E5BE4}" type="presParOf" srcId="{D6DC6035-FEAE-4F98-9444-43B2B6D736C7}" destId="{140F44BB-8684-4622-B32E-A2FB304BF421}" srcOrd="1" destOrd="0" presId="urn:microsoft.com/office/officeart/2008/layout/BendingPictureBlock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3182D11-1EE6-4C47-8ED5-216CC89490F5}" type="doc">
      <dgm:prSet loTypeId="urn:microsoft.com/office/officeart/2008/layout/AccentedPicture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A8F508C-3369-4240-9804-F343103D655E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Что полезнее</a:t>
          </a:r>
          <a:r>
            <a:rPr lang="en-US" b="1" dirty="0" smtClean="0">
              <a:solidFill>
                <a:schemeClr val="tx1"/>
              </a:solidFill>
            </a:rPr>
            <a:t> ???</a:t>
          </a:r>
          <a:endParaRPr lang="ru-RU" b="1" dirty="0">
            <a:solidFill>
              <a:schemeClr val="tx1"/>
            </a:solidFill>
          </a:endParaRPr>
        </a:p>
      </dgm:t>
    </dgm:pt>
    <dgm:pt modelId="{30F1F054-7754-4D9F-89FD-B8AED5AD52FD}" type="parTrans" cxnId="{421892C9-5977-4735-914F-E9984E20E1AF}">
      <dgm:prSet/>
      <dgm:spPr/>
      <dgm:t>
        <a:bodyPr/>
        <a:lstStyle/>
        <a:p>
          <a:endParaRPr lang="ru-RU"/>
        </a:p>
      </dgm:t>
    </dgm:pt>
    <dgm:pt modelId="{3D27E9A4-B4BE-4A9C-A0A1-70F71EC537E9}" type="sibTrans" cxnId="{421892C9-5977-4735-914F-E9984E20E1AF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5000" r="-35000"/>
          </a:stretch>
        </a:blipFill>
      </dgm:spPr>
      <dgm:t>
        <a:bodyPr/>
        <a:lstStyle/>
        <a:p>
          <a:endParaRPr lang="ru-RU"/>
        </a:p>
      </dgm:t>
    </dgm:pt>
    <dgm:pt modelId="{F7BB0691-A6C5-4E49-BDD2-2DC054754A66}">
      <dgm:prSet phldrT="[Текст]"/>
      <dgm:spPr/>
      <dgm:t>
        <a:bodyPr/>
        <a:lstStyle/>
        <a:p>
          <a:r>
            <a:rPr lang="ru-RU" dirty="0" smtClean="0">
              <a:solidFill>
                <a:srgbClr val="FF0000"/>
              </a:solidFill>
            </a:rPr>
            <a:t>?</a:t>
          </a:r>
          <a:endParaRPr lang="ru-RU" dirty="0">
            <a:solidFill>
              <a:srgbClr val="FF0000"/>
            </a:solidFill>
          </a:endParaRPr>
        </a:p>
      </dgm:t>
    </dgm:pt>
    <dgm:pt modelId="{FEB6E582-653F-447C-B750-3DA7ACCD1938}" type="parTrans" cxnId="{C56F12E8-29D9-4D8C-9A97-5AF915B6C74A}">
      <dgm:prSet/>
      <dgm:spPr/>
      <dgm:t>
        <a:bodyPr/>
        <a:lstStyle/>
        <a:p>
          <a:endParaRPr lang="ru-RU"/>
        </a:p>
      </dgm:t>
    </dgm:pt>
    <dgm:pt modelId="{FFBA0135-CC5E-4459-93AA-D19283974077}" type="sibTrans" cxnId="{C56F12E8-29D9-4D8C-9A97-5AF915B6C74A}">
      <dgm:prSet/>
      <dgm:spPr/>
      <dgm:t>
        <a:bodyPr/>
        <a:lstStyle/>
        <a:p>
          <a:endParaRPr lang="ru-RU"/>
        </a:p>
      </dgm:t>
    </dgm:pt>
    <dgm:pt modelId="{161534F9-0812-418F-BC7A-BCD818B4B14B}">
      <dgm:prSet phldrT="[Текст]"/>
      <dgm:spPr/>
      <dgm:t>
        <a:bodyPr/>
        <a:lstStyle/>
        <a:p>
          <a:r>
            <a:rPr lang="ru-RU" dirty="0" smtClean="0">
              <a:solidFill>
                <a:srgbClr val="FF0000"/>
              </a:solidFill>
            </a:rPr>
            <a:t>?</a:t>
          </a:r>
          <a:endParaRPr lang="ru-RU" dirty="0">
            <a:solidFill>
              <a:srgbClr val="FF0000"/>
            </a:solidFill>
          </a:endParaRPr>
        </a:p>
      </dgm:t>
    </dgm:pt>
    <dgm:pt modelId="{1807AB15-0A28-4ACB-A682-A9CA5A393FDB}" type="parTrans" cxnId="{3F592D17-B3AE-4095-942D-557C0648F150}">
      <dgm:prSet/>
      <dgm:spPr/>
      <dgm:t>
        <a:bodyPr/>
        <a:lstStyle/>
        <a:p>
          <a:endParaRPr lang="ru-RU"/>
        </a:p>
      </dgm:t>
    </dgm:pt>
    <dgm:pt modelId="{8AF27F86-7C6E-4FAC-A2E6-40585FB1A976}" type="sibTrans" cxnId="{3F592D17-B3AE-4095-942D-557C0648F150}">
      <dgm:prSet/>
      <dgm:spPr/>
      <dgm:t>
        <a:bodyPr/>
        <a:lstStyle/>
        <a:p>
          <a:endParaRPr lang="ru-RU"/>
        </a:p>
      </dgm:t>
    </dgm:pt>
    <dgm:pt modelId="{8677EABE-5587-4F06-AE29-2CF40BF226E9}">
      <dgm:prSet phldrT="[Текст]"/>
      <dgm:spPr/>
      <dgm:t>
        <a:bodyPr/>
        <a:lstStyle/>
        <a:p>
          <a:r>
            <a:rPr lang="ru-RU" dirty="0" smtClean="0">
              <a:solidFill>
                <a:srgbClr val="FF0000"/>
              </a:solidFill>
            </a:rPr>
            <a:t>?</a:t>
          </a:r>
          <a:endParaRPr lang="ru-RU" dirty="0">
            <a:solidFill>
              <a:srgbClr val="FF0000"/>
            </a:solidFill>
          </a:endParaRPr>
        </a:p>
      </dgm:t>
    </dgm:pt>
    <dgm:pt modelId="{060F7388-A9D2-41F7-A85C-64BF68504D62}" type="parTrans" cxnId="{4C6EE81B-9B29-474B-B428-B7FB6BCD156B}">
      <dgm:prSet/>
      <dgm:spPr/>
      <dgm:t>
        <a:bodyPr/>
        <a:lstStyle/>
        <a:p>
          <a:endParaRPr lang="ru-RU"/>
        </a:p>
      </dgm:t>
    </dgm:pt>
    <dgm:pt modelId="{E4E61094-654C-47CF-880B-C8E8440152BC}" type="sibTrans" cxnId="{4C6EE81B-9B29-474B-B428-B7FB6BCD156B}">
      <dgm:prSet/>
      <dgm:spPr/>
      <dgm:t>
        <a:bodyPr/>
        <a:lstStyle/>
        <a:p>
          <a:endParaRPr lang="ru-RU"/>
        </a:p>
      </dgm:t>
    </dgm:pt>
    <dgm:pt modelId="{A4DBA369-1E18-4ACF-BDBC-9C1691E09B3B}" type="pres">
      <dgm:prSet presAssocID="{A3182D11-1EE6-4C47-8ED5-216CC89490F5}" presName="Name0" presStyleCnt="0">
        <dgm:presLayoutVars>
          <dgm:dir/>
        </dgm:presLayoutVars>
      </dgm:prSet>
      <dgm:spPr/>
      <dgm:t>
        <a:bodyPr/>
        <a:lstStyle/>
        <a:p>
          <a:endParaRPr lang="ru-RU"/>
        </a:p>
      </dgm:t>
    </dgm:pt>
    <dgm:pt modelId="{95F72532-5CF1-4ED3-A49A-4731548E978E}" type="pres">
      <dgm:prSet presAssocID="{3D27E9A4-B4BE-4A9C-A0A1-70F71EC537E9}" presName="picture_1" presStyleLbl="bgImgPlace1" presStyleIdx="0" presStyleCnt="1" custAng="5400000" custLinFactNeighborX="-18584" custLinFactNeighborY="-7181"/>
      <dgm:spPr/>
      <dgm:t>
        <a:bodyPr/>
        <a:lstStyle/>
        <a:p>
          <a:endParaRPr lang="ru-RU"/>
        </a:p>
      </dgm:t>
    </dgm:pt>
    <dgm:pt modelId="{E5ABAC01-E0DA-49D4-BB05-6D7470579882}" type="pres">
      <dgm:prSet presAssocID="{5A8F508C-3369-4240-9804-F343103D655E}" presName="text_1" presStyleLbl="node1" presStyleIdx="0" presStyleCnt="0" custScaleX="146161" custScaleY="34885" custLinFactNeighborX="-5711" custLinFactNeighborY="391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B3C74D-2C78-496B-9574-D9EAD39F744A}" type="pres">
      <dgm:prSet presAssocID="{A3182D11-1EE6-4C47-8ED5-216CC89490F5}" presName="linV" presStyleCnt="0"/>
      <dgm:spPr/>
    </dgm:pt>
    <dgm:pt modelId="{027505DE-79CB-4B5F-BCD9-AC0EFF011273}" type="pres">
      <dgm:prSet presAssocID="{F7BB0691-A6C5-4E49-BDD2-2DC054754A66}" presName="pair" presStyleCnt="0"/>
      <dgm:spPr/>
    </dgm:pt>
    <dgm:pt modelId="{D6C04226-44A9-42AA-A1A9-0E57CA980063}" type="pres">
      <dgm:prSet presAssocID="{F7BB0691-A6C5-4E49-BDD2-2DC054754A66}" presName="spaceH" presStyleLbl="node1" presStyleIdx="0" presStyleCnt="0"/>
      <dgm:spPr/>
    </dgm:pt>
    <dgm:pt modelId="{5DCD8A5D-2B51-4951-86BF-B7CD283E3CB4}" type="pres">
      <dgm:prSet presAssocID="{F7BB0691-A6C5-4E49-BDD2-2DC054754A66}" presName="desPictures" presStyleLbl="alignImgPlace1" presStyleIdx="0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31140A67-12F6-4B51-8F9A-026440923B5F}" type="pres">
      <dgm:prSet presAssocID="{F7BB0691-A6C5-4E49-BDD2-2DC054754A66}" presName="desTextWrapper" presStyleCnt="0"/>
      <dgm:spPr/>
    </dgm:pt>
    <dgm:pt modelId="{25D9E9DF-F9F7-494F-A5CD-69018B832759}" type="pres">
      <dgm:prSet presAssocID="{F7BB0691-A6C5-4E49-BDD2-2DC054754A66}" presName="desText" presStyleLbl="revTx" presStyleIdx="0" presStyleCnt="3" custLinFactNeighborX="10908" custLinFactNeighborY="-1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820D9D-43E9-4D6C-B7F3-DDABC2387A8B}" type="pres">
      <dgm:prSet presAssocID="{FFBA0135-CC5E-4459-93AA-D19283974077}" presName="spaceV" presStyleCnt="0"/>
      <dgm:spPr/>
    </dgm:pt>
    <dgm:pt modelId="{BE62C522-35F8-4469-8537-B17D387E76F5}" type="pres">
      <dgm:prSet presAssocID="{161534F9-0812-418F-BC7A-BCD818B4B14B}" presName="pair" presStyleCnt="0"/>
      <dgm:spPr/>
    </dgm:pt>
    <dgm:pt modelId="{7A2678BA-20CE-4128-8A3A-BEA90B50278B}" type="pres">
      <dgm:prSet presAssocID="{161534F9-0812-418F-BC7A-BCD818B4B14B}" presName="spaceH" presStyleLbl="node1" presStyleIdx="0" presStyleCnt="0"/>
      <dgm:spPr/>
    </dgm:pt>
    <dgm:pt modelId="{2541403A-1EEE-4A0D-8AB0-0A2AF2E59655}" type="pres">
      <dgm:prSet presAssocID="{161534F9-0812-418F-BC7A-BCD818B4B14B}" presName="desPictures" presStyleLbl="alignImgPlace1" presStyleIdx="1" presStyleCnt="3" custAng="573940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2235CD53-1E70-4026-9D39-BFFF82ACA303}" type="pres">
      <dgm:prSet presAssocID="{161534F9-0812-418F-BC7A-BCD818B4B14B}" presName="desTextWrapper" presStyleCnt="0"/>
      <dgm:spPr/>
    </dgm:pt>
    <dgm:pt modelId="{C7DCEF37-0267-42E1-AE79-DBD74EC4BF24}" type="pres">
      <dgm:prSet presAssocID="{161534F9-0812-418F-BC7A-BCD818B4B14B}" presName="desText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C2B61C-FD54-4EDF-B514-8A6D8889CE5A}" type="pres">
      <dgm:prSet presAssocID="{8AF27F86-7C6E-4FAC-A2E6-40585FB1A976}" presName="spaceV" presStyleCnt="0"/>
      <dgm:spPr/>
    </dgm:pt>
    <dgm:pt modelId="{511A8666-1C0A-4902-BF9F-7F10D4EC13AC}" type="pres">
      <dgm:prSet presAssocID="{8677EABE-5587-4F06-AE29-2CF40BF226E9}" presName="pair" presStyleCnt="0"/>
      <dgm:spPr/>
    </dgm:pt>
    <dgm:pt modelId="{8C0C36E0-B3D0-40B3-801B-0655D37B5CCF}" type="pres">
      <dgm:prSet presAssocID="{8677EABE-5587-4F06-AE29-2CF40BF226E9}" presName="spaceH" presStyleLbl="node1" presStyleIdx="0" presStyleCnt="0"/>
      <dgm:spPr/>
    </dgm:pt>
    <dgm:pt modelId="{FCAD9DEF-720A-47DE-B261-B138BDF9C4CC}" type="pres">
      <dgm:prSet presAssocID="{8677EABE-5587-4F06-AE29-2CF40BF226E9}" presName="desPictures" presStyleLbl="alignImgPlace1" presStyleIdx="2" presStyleCnt="3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26252C69-EA89-4727-8A84-D663DFB64604}" type="pres">
      <dgm:prSet presAssocID="{8677EABE-5587-4F06-AE29-2CF40BF226E9}" presName="desTextWrapper" presStyleCnt="0"/>
      <dgm:spPr/>
    </dgm:pt>
    <dgm:pt modelId="{6C8D3EA2-95D9-4A65-8F1B-054A455D01C0}" type="pres">
      <dgm:prSet presAssocID="{8677EABE-5587-4F06-AE29-2CF40BF226E9}" presName="desText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E836B2-7DC0-4BD7-AF58-1B130D5FD0CB}" type="pres">
      <dgm:prSet presAssocID="{A3182D11-1EE6-4C47-8ED5-216CC89490F5}" presName="maxNode" presStyleCnt="0"/>
      <dgm:spPr/>
    </dgm:pt>
    <dgm:pt modelId="{97106331-0F12-40B5-9E5B-2E3725424178}" type="pres">
      <dgm:prSet presAssocID="{A3182D11-1EE6-4C47-8ED5-216CC89490F5}" presName="Name33" presStyleCnt="0"/>
      <dgm:spPr/>
    </dgm:pt>
  </dgm:ptLst>
  <dgm:cxnLst>
    <dgm:cxn modelId="{3F592D17-B3AE-4095-942D-557C0648F150}" srcId="{A3182D11-1EE6-4C47-8ED5-216CC89490F5}" destId="{161534F9-0812-418F-BC7A-BCD818B4B14B}" srcOrd="2" destOrd="0" parTransId="{1807AB15-0A28-4ACB-A682-A9CA5A393FDB}" sibTransId="{8AF27F86-7C6E-4FAC-A2E6-40585FB1A976}"/>
    <dgm:cxn modelId="{C56F12E8-29D9-4D8C-9A97-5AF915B6C74A}" srcId="{A3182D11-1EE6-4C47-8ED5-216CC89490F5}" destId="{F7BB0691-A6C5-4E49-BDD2-2DC054754A66}" srcOrd="1" destOrd="0" parTransId="{FEB6E582-653F-447C-B750-3DA7ACCD1938}" sibTransId="{FFBA0135-CC5E-4459-93AA-D19283974077}"/>
    <dgm:cxn modelId="{34B4A5D0-AAAD-4E47-9989-AF405A8BA16A}" type="presOf" srcId="{5A8F508C-3369-4240-9804-F343103D655E}" destId="{E5ABAC01-E0DA-49D4-BB05-6D7470579882}" srcOrd="0" destOrd="0" presId="urn:microsoft.com/office/officeart/2008/layout/AccentedPicture"/>
    <dgm:cxn modelId="{A64AA501-7CD0-48B1-A0D2-62FCCED58846}" type="presOf" srcId="{8677EABE-5587-4F06-AE29-2CF40BF226E9}" destId="{6C8D3EA2-95D9-4A65-8F1B-054A455D01C0}" srcOrd="0" destOrd="0" presId="urn:microsoft.com/office/officeart/2008/layout/AccentedPicture"/>
    <dgm:cxn modelId="{FCBADBE1-2AAC-4806-813A-43EE4C1C5308}" type="presOf" srcId="{A3182D11-1EE6-4C47-8ED5-216CC89490F5}" destId="{A4DBA369-1E18-4ACF-BDBC-9C1691E09B3B}" srcOrd="0" destOrd="0" presId="urn:microsoft.com/office/officeart/2008/layout/AccentedPicture"/>
    <dgm:cxn modelId="{59A4EAD2-E324-4E6D-A224-5F9EE2AFC743}" type="presOf" srcId="{3D27E9A4-B4BE-4A9C-A0A1-70F71EC537E9}" destId="{95F72532-5CF1-4ED3-A49A-4731548E978E}" srcOrd="0" destOrd="0" presId="urn:microsoft.com/office/officeart/2008/layout/AccentedPicture"/>
    <dgm:cxn modelId="{324CED2F-E2C5-497A-B38F-C26CC130CD96}" type="presOf" srcId="{F7BB0691-A6C5-4E49-BDD2-2DC054754A66}" destId="{25D9E9DF-F9F7-494F-A5CD-69018B832759}" srcOrd="0" destOrd="0" presId="urn:microsoft.com/office/officeart/2008/layout/AccentedPicture"/>
    <dgm:cxn modelId="{421892C9-5977-4735-914F-E9984E20E1AF}" srcId="{A3182D11-1EE6-4C47-8ED5-216CC89490F5}" destId="{5A8F508C-3369-4240-9804-F343103D655E}" srcOrd="0" destOrd="0" parTransId="{30F1F054-7754-4D9F-89FD-B8AED5AD52FD}" sibTransId="{3D27E9A4-B4BE-4A9C-A0A1-70F71EC537E9}"/>
    <dgm:cxn modelId="{1DA4552B-6930-49F3-8ADF-3480819621A4}" type="presOf" srcId="{161534F9-0812-418F-BC7A-BCD818B4B14B}" destId="{C7DCEF37-0267-42E1-AE79-DBD74EC4BF24}" srcOrd="0" destOrd="0" presId="urn:microsoft.com/office/officeart/2008/layout/AccentedPicture"/>
    <dgm:cxn modelId="{4C6EE81B-9B29-474B-B428-B7FB6BCD156B}" srcId="{A3182D11-1EE6-4C47-8ED5-216CC89490F5}" destId="{8677EABE-5587-4F06-AE29-2CF40BF226E9}" srcOrd="3" destOrd="0" parTransId="{060F7388-A9D2-41F7-A85C-64BF68504D62}" sibTransId="{E4E61094-654C-47CF-880B-C8E8440152BC}"/>
    <dgm:cxn modelId="{1834B2EB-D497-44D6-A08F-728688248165}" type="presParOf" srcId="{A4DBA369-1E18-4ACF-BDBC-9C1691E09B3B}" destId="{95F72532-5CF1-4ED3-A49A-4731548E978E}" srcOrd="0" destOrd="0" presId="urn:microsoft.com/office/officeart/2008/layout/AccentedPicture"/>
    <dgm:cxn modelId="{3C068F33-3BEE-4EE7-9B7D-202A771B369B}" type="presParOf" srcId="{A4DBA369-1E18-4ACF-BDBC-9C1691E09B3B}" destId="{E5ABAC01-E0DA-49D4-BB05-6D7470579882}" srcOrd="1" destOrd="0" presId="urn:microsoft.com/office/officeart/2008/layout/AccentedPicture"/>
    <dgm:cxn modelId="{E82BE6B7-8189-445C-A97D-13654D1F4A3F}" type="presParOf" srcId="{A4DBA369-1E18-4ACF-BDBC-9C1691E09B3B}" destId="{13B3C74D-2C78-496B-9574-D9EAD39F744A}" srcOrd="2" destOrd="0" presId="urn:microsoft.com/office/officeart/2008/layout/AccentedPicture"/>
    <dgm:cxn modelId="{75C19E63-807A-41B7-AD43-33BE0BAAEE62}" type="presParOf" srcId="{13B3C74D-2C78-496B-9574-D9EAD39F744A}" destId="{027505DE-79CB-4B5F-BCD9-AC0EFF011273}" srcOrd="0" destOrd="0" presId="urn:microsoft.com/office/officeart/2008/layout/AccentedPicture"/>
    <dgm:cxn modelId="{B06C3D18-0D5B-4005-B0FE-9F0844B5C47F}" type="presParOf" srcId="{027505DE-79CB-4B5F-BCD9-AC0EFF011273}" destId="{D6C04226-44A9-42AA-A1A9-0E57CA980063}" srcOrd="0" destOrd="0" presId="urn:microsoft.com/office/officeart/2008/layout/AccentedPicture"/>
    <dgm:cxn modelId="{BF8B6011-D033-4560-BAEE-7E3E72D24DEC}" type="presParOf" srcId="{027505DE-79CB-4B5F-BCD9-AC0EFF011273}" destId="{5DCD8A5D-2B51-4951-86BF-B7CD283E3CB4}" srcOrd="1" destOrd="0" presId="urn:microsoft.com/office/officeart/2008/layout/AccentedPicture"/>
    <dgm:cxn modelId="{BBF5D324-635E-4C51-96AF-D1DF2B736A20}" type="presParOf" srcId="{027505DE-79CB-4B5F-BCD9-AC0EFF011273}" destId="{31140A67-12F6-4B51-8F9A-026440923B5F}" srcOrd="2" destOrd="0" presId="urn:microsoft.com/office/officeart/2008/layout/AccentedPicture"/>
    <dgm:cxn modelId="{7E509A20-8238-4F32-AD84-C6D76C4DA8BA}" type="presParOf" srcId="{31140A67-12F6-4B51-8F9A-026440923B5F}" destId="{25D9E9DF-F9F7-494F-A5CD-69018B832759}" srcOrd="0" destOrd="0" presId="urn:microsoft.com/office/officeart/2008/layout/AccentedPicture"/>
    <dgm:cxn modelId="{5AE5E87E-5D4C-4560-AB2F-E2D582A13CEB}" type="presParOf" srcId="{13B3C74D-2C78-496B-9574-D9EAD39F744A}" destId="{3C820D9D-43E9-4D6C-B7F3-DDABC2387A8B}" srcOrd="1" destOrd="0" presId="urn:microsoft.com/office/officeart/2008/layout/AccentedPicture"/>
    <dgm:cxn modelId="{5A77AE49-999F-4DD0-AE6C-F7B4FBEF7156}" type="presParOf" srcId="{13B3C74D-2C78-496B-9574-D9EAD39F744A}" destId="{BE62C522-35F8-4469-8537-B17D387E76F5}" srcOrd="2" destOrd="0" presId="urn:microsoft.com/office/officeart/2008/layout/AccentedPicture"/>
    <dgm:cxn modelId="{79D8F56A-A619-4504-BCD1-8F59A481C7D7}" type="presParOf" srcId="{BE62C522-35F8-4469-8537-B17D387E76F5}" destId="{7A2678BA-20CE-4128-8A3A-BEA90B50278B}" srcOrd="0" destOrd="0" presId="urn:microsoft.com/office/officeart/2008/layout/AccentedPicture"/>
    <dgm:cxn modelId="{DF5DAE4C-4B36-4257-92B5-E77FE725E258}" type="presParOf" srcId="{BE62C522-35F8-4469-8537-B17D387E76F5}" destId="{2541403A-1EEE-4A0D-8AB0-0A2AF2E59655}" srcOrd="1" destOrd="0" presId="urn:microsoft.com/office/officeart/2008/layout/AccentedPicture"/>
    <dgm:cxn modelId="{22462182-C0BE-4992-A814-FC46D4EA830D}" type="presParOf" srcId="{BE62C522-35F8-4469-8537-B17D387E76F5}" destId="{2235CD53-1E70-4026-9D39-BFFF82ACA303}" srcOrd="2" destOrd="0" presId="urn:microsoft.com/office/officeart/2008/layout/AccentedPicture"/>
    <dgm:cxn modelId="{3496675F-FBAA-444B-9E56-6F8C944408CB}" type="presParOf" srcId="{2235CD53-1E70-4026-9D39-BFFF82ACA303}" destId="{C7DCEF37-0267-42E1-AE79-DBD74EC4BF24}" srcOrd="0" destOrd="0" presId="urn:microsoft.com/office/officeart/2008/layout/AccentedPicture"/>
    <dgm:cxn modelId="{A50B506A-DEA8-4A56-A4F5-76D321324033}" type="presParOf" srcId="{13B3C74D-2C78-496B-9574-D9EAD39F744A}" destId="{31C2B61C-FD54-4EDF-B514-8A6D8889CE5A}" srcOrd="3" destOrd="0" presId="urn:microsoft.com/office/officeart/2008/layout/AccentedPicture"/>
    <dgm:cxn modelId="{BF841617-7303-4A47-8AB7-2866ABB39389}" type="presParOf" srcId="{13B3C74D-2C78-496B-9574-D9EAD39F744A}" destId="{511A8666-1C0A-4902-BF9F-7F10D4EC13AC}" srcOrd="4" destOrd="0" presId="urn:microsoft.com/office/officeart/2008/layout/AccentedPicture"/>
    <dgm:cxn modelId="{249ED4CD-9E41-4FBC-B395-E471D8239951}" type="presParOf" srcId="{511A8666-1C0A-4902-BF9F-7F10D4EC13AC}" destId="{8C0C36E0-B3D0-40B3-801B-0655D37B5CCF}" srcOrd="0" destOrd="0" presId="urn:microsoft.com/office/officeart/2008/layout/AccentedPicture"/>
    <dgm:cxn modelId="{947994F7-EA8A-4540-99AC-3E9607FBE298}" type="presParOf" srcId="{511A8666-1C0A-4902-BF9F-7F10D4EC13AC}" destId="{FCAD9DEF-720A-47DE-B261-B138BDF9C4CC}" srcOrd="1" destOrd="0" presId="urn:microsoft.com/office/officeart/2008/layout/AccentedPicture"/>
    <dgm:cxn modelId="{2BA00439-4BD3-4556-A623-815BEA5F0092}" type="presParOf" srcId="{511A8666-1C0A-4902-BF9F-7F10D4EC13AC}" destId="{26252C69-EA89-4727-8A84-D663DFB64604}" srcOrd="2" destOrd="0" presId="urn:microsoft.com/office/officeart/2008/layout/AccentedPicture"/>
    <dgm:cxn modelId="{E03E1489-CF99-476B-A234-56DEE37D1DDF}" type="presParOf" srcId="{26252C69-EA89-4727-8A84-D663DFB64604}" destId="{6C8D3EA2-95D9-4A65-8F1B-054A455D01C0}" srcOrd="0" destOrd="0" presId="urn:microsoft.com/office/officeart/2008/layout/AccentedPicture"/>
    <dgm:cxn modelId="{8453F30A-A3CD-445C-AEAD-E28826AD1767}" type="presParOf" srcId="{A4DBA369-1E18-4ACF-BDBC-9C1691E09B3B}" destId="{3EE836B2-7DC0-4BD7-AF58-1B130D5FD0CB}" srcOrd="3" destOrd="0" presId="urn:microsoft.com/office/officeart/2008/layout/AccentedPicture"/>
    <dgm:cxn modelId="{0092E57C-D4BC-4C40-8FF8-2F6BF2BC60CD}" type="presParOf" srcId="{3EE836B2-7DC0-4BD7-AF58-1B130D5FD0CB}" destId="{97106331-0F12-40B5-9E5B-2E3725424178}" srcOrd="0" destOrd="0" presId="urn:microsoft.com/office/officeart/2008/layout/AccentedPicture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5C6DB27-1FF4-4796-9AD4-3194CE60F0E0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4878473-E930-4F00-AEC8-FF060C1904A3}">
      <dgm:prSet phldrT="[Текст]"/>
      <dgm:spPr>
        <a:gradFill rotWithShape="0">
          <a:gsLst>
            <a:gs pos="93000">
              <a:srgbClr val="92D050"/>
            </a:gs>
            <a:gs pos="0">
              <a:srgbClr val="FFFF00"/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</dgm:spPr>
      <dgm:t>
        <a:bodyPr/>
        <a:lstStyle/>
        <a:p>
          <a:r>
            <a:rPr lang="ru-RU" dirty="0" smtClean="0"/>
            <a:t>Морковку чистим ловко</a:t>
          </a:r>
          <a:endParaRPr lang="ru-RU" dirty="0"/>
        </a:p>
      </dgm:t>
    </dgm:pt>
    <dgm:pt modelId="{87F303D8-5832-403D-B0F9-A5646E6C6878}" type="parTrans" cxnId="{BF36EF2F-2D81-43D7-BBD6-9470AEBA9A32}">
      <dgm:prSet/>
      <dgm:spPr/>
      <dgm:t>
        <a:bodyPr/>
        <a:lstStyle/>
        <a:p>
          <a:endParaRPr lang="ru-RU"/>
        </a:p>
      </dgm:t>
    </dgm:pt>
    <dgm:pt modelId="{869CA31F-8826-4113-9A06-1376674DA1DF}" type="sibTrans" cxnId="{BF36EF2F-2D81-43D7-BBD6-9470AEBA9A32}">
      <dgm:prSet/>
      <dgm:spPr/>
      <dgm:t>
        <a:bodyPr/>
        <a:lstStyle/>
        <a:p>
          <a:endParaRPr lang="ru-RU"/>
        </a:p>
      </dgm:t>
    </dgm:pt>
    <dgm:pt modelId="{C1E3B4A4-D265-493D-AF6F-1F7E80E28494}">
      <dgm:prSet phldrT="[Текст]"/>
      <dgm:spPr>
        <a:gradFill rotWithShape="0">
          <a:gsLst>
            <a:gs pos="93000">
              <a:srgbClr val="92D050"/>
            </a:gs>
            <a:gs pos="0">
              <a:srgbClr val="FFFF00"/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</dgm:spPr>
      <dgm:t>
        <a:bodyPr/>
        <a:lstStyle/>
        <a:p>
          <a:pPr algn="l"/>
          <a:r>
            <a:rPr lang="ru-RU" dirty="0" smtClean="0"/>
            <a:t>Друг нарежет  лук</a:t>
          </a:r>
          <a:endParaRPr lang="ru-RU" dirty="0"/>
        </a:p>
      </dgm:t>
    </dgm:pt>
    <dgm:pt modelId="{04D19B1B-65E9-4138-8294-AC3A76523118}" type="parTrans" cxnId="{FB1787E6-5415-472F-9AAD-C14B7065A1BB}">
      <dgm:prSet/>
      <dgm:spPr/>
      <dgm:t>
        <a:bodyPr/>
        <a:lstStyle/>
        <a:p>
          <a:endParaRPr lang="ru-RU"/>
        </a:p>
      </dgm:t>
    </dgm:pt>
    <dgm:pt modelId="{1505FC0C-AA5F-4A42-92D5-4E9C88663981}" type="sibTrans" cxnId="{FB1787E6-5415-472F-9AAD-C14B7065A1BB}">
      <dgm:prSet/>
      <dgm:spPr/>
      <dgm:t>
        <a:bodyPr/>
        <a:lstStyle/>
        <a:p>
          <a:endParaRPr lang="ru-RU"/>
        </a:p>
      </dgm:t>
    </dgm:pt>
    <dgm:pt modelId="{A13468E5-E255-4E12-9C05-047E46C8CDA9}">
      <dgm:prSet phldrT="[Текст]"/>
      <dgm:spPr>
        <a:gradFill rotWithShape="0">
          <a:gsLst>
            <a:gs pos="93000">
              <a:srgbClr val="92D050"/>
            </a:gs>
            <a:gs pos="0">
              <a:srgbClr val="FFFF00"/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</dgm:spPr>
      <dgm:t>
        <a:bodyPr/>
        <a:lstStyle/>
        <a:p>
          <a:r>
            <a:rPr lang="ru-RU" dirty="0" smtClean="0"/>
            <a:t>Картошки немножко</a:t>
          </a:r>
          <a:endParaRPr lang="ru-RU" dirty="0"/>
        </a:p>
      </dgm:t>
    </dgm:pt>
    <dgm:pt modelId="{D0672A1A-98EA-4704-BF6F-E85FB49890EB}" type="parTrans" cxnId="{F88F002B-1563-4B4E-AA02-B01957A8EAA7}">
      <dgm:prSet/>
      <dgm:spPr/>
      <dgm:t>
        <a:bodyPr/>
        <a:lstStyle/>
        <a:p>
          <a:endParaRPr lang="ru-RU"/>
        </a:p>
      </dgm:t>
    </dgm:pt>
    <dgm:pt modelId="{3D717E11-49C5-4861-90BB-37ED68207AB1}" type="sibTrans" cxnId="{F88F002B-1563-4B4E-AA02-B01957A8EAA7}">
      <dgm:prSet/>
      <dgm:spPr/>
      <dgm:t>
        <a:bodyPr/>
        <a:lstStyle/>
        <a:p>
          <a:endParaRPr lang="ru-RU"/>
        </a:p>
      </dgm:t>
    </dgm:pt>
    <dgm:pt modelId="{D71D635F-F31D-4448-9FC7-69269E336E59}" type="pres">
      <dgm:prSet presAssocID="{85C6DB27-1FF4-4796-9AD4-3194CE60F0E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C5883DA-4C47-49C3-894E-102EE4A1DB98}" type="pres">
      <dgm:prSet presAssocID="{A4878473-E930-4F00-AEC8-FF060C1904A3}" presName="composite" presStyleCnt="0"/>
      <dgm:spPr/>
    </dgm:pt>
    <dgm:pt modelId="{40CEAFCF-03E8-4BA1-90FB-67013C289043}" type="pres">
      <dgm:prSet presAssocID="{A4878473-E930-4F00-AEC8-FF060C1904A3}" presName="rect1" presStyleLbl="trAlignAcc1" presStyleIdx="0" presStyleCnt="3" custLinFactNeighborX="16231" custLinFactNeighborY="-2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18498D-BC7C-4602-9638-7A282BFABDDC}" type="pres">
      <dgm:prSet presAssocID="{A4878473-E930-4F00-AEC8-FF060C1904A3}" presName="rect2" presStyleLbl="fgImgPlace1" presStyleIdx="0" presStyleCnt="3" custScaleX="248507" custScaleY="134259" custLinFactX="-857" custLinFactNeighborX="-100000" custLinFactNeighborY="14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AE76C2DE-6BF2-4B02-A464-0D29D123B9D4}" type="pres">
      <dgm:prSet presAssocID="{869CA31F-8826-4113-9A06-1376674DA1DF}" presName="sibTrans" presStyleCnt="0"/>
      <dgm:spPr/>
    </dgm:pt>
    <dgm:pt modelId="{EDC85193-417E-4C0A-B19F-93D82625B890}" type="pres">
      <dgm:prSet presAssocID="{C1E3B4A4-D265-493D-AF6F-1F7E80E28494}" presName="composite" presStyleCnt="0"/>
      <dgm:spPr/>
    </dgm:pt>
    <dgm:pt modelId="{46C51DC6-0ABE-4450-88BA-90EBDE971768}" type="pres">
      <dgm:prSet presAssocID="{C1E3B4A4-D265-493D-AF6F-1F7E80E28494}" presName="rect1" presStyleLbl="trAlignAcc1" presStyleIdx="1" presStyleCnt="3" custLinFactNeighborX="17116" custLinFactNeighborY="-36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9C2194-68D3-4D39-9408-3BFCF1F5BEF8}" type="pres">
      <dgm:prSet presAssocID="{C1E3B4A4-D265-493D-AF6F-1F7E80E28494}" presName="rect2" presStyleLbl="fgImgPlace1" presStyleIdx="1" presStyleCnt="3" custScaleX="253752" custScaleY="127761" custLinFactNeighborX="-94441" custLinFactNeighborY="315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25828F01-9E67-4400-B109-3C94BBE9B6D0}" type="pres">
      <dgm:prSet presAssocID="{1505FC0C-AA5F-4A42-92D5-4E9C88663981}" presName="sibTrans" presStyleCnt="0"/>
      <dgm:spPr/>
    </dgm:pt>
    <dgm:pt modelId="{9D8D09A2-2B9B-4BD2-8F00-BDEF4095C4E8}" type="pres">
      <dgm:prSet presAssocID="{A13468E5-E255-4E12-9C05-047E46C8CDA9}" presName="composite" presStyleCnt="0"/>
      <dgm:spPr/>
    </dgm:pt>
    <dgm:pt modelId="{68CF6B3E-C22A-4271-847A-75F9F4D719B5}" type="pres">
      <dgm:prSet presAssocID="{A13468E5-E255-4E12-9C05-047E46C8CDA9}" presName="rect1" presStyleLbl="trAlignAcc1" presStyleIdx="2" presStyleCnt="3" custLinFactNeighborX="16419" custLinFactNeighborY="3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39B3B6-4461-46E9-AF95-8A078B012653}" type="pres">
      <dgm:prSet presAssocID="{A13468E5-E255-4E12-9C05-047E46C8CDA9}" presName="rect2" presStyleLbl="fgImgPlace1" presStyleIdx="2" presStyleCnt="3" custScaleX="266486" custScaleY="122280" custLinFactX="-2689" custLinFactNeighborX="-100000" custLinFactNeighborY="287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F88F002B-1563-4B4E-AA02-B01957A8EAA7}" srcId="{85C6DB27-1FF4-4796-9AD4-3194CE60F0E0}" destId="{A13468E5-E255-4E12-9C05-047E46C8CDA9}" srcOrd="2" destOrd="0" parTransId="{D0672A1A-98EA-4704-BF6F-E85FB49890EB}" sibTransId="{3D717E11-49C5-4861-90BB-37ED68207AB1}"/>
    <dgm:cxn modelId="{BF36EF2F-2D81-43D7-BBD6-9470AEBA9A32}" srcId="{85C6DB27-1FF4-4796-9AD4-3194CE60F0E0}" destId="{A4878473-E930-4F00-AEC8-FF060C1904A3}" srcOrd="0" destOrd="0" parTransId="{87F303D8-5832-403D-B0F9-A5646E6C6878}" sibTransId="{869CA31F-8826-4113-9A06-1376674DA1DF}"/>
    <dgm:cxn modelId="{B98786F0-7CF3-47A7-B94C-DC05EA8B2EEA}" type="presOf" srcId="{85C6DB27-1FF4-4796-9AD4-3194CE60F0E0}" destId="{D71D635F-F31D-4448-9FC7-69269E336E59}" srcOrd="0" destOrd="0" presId="urn:microsoft.com/office/officeart/2008/layout/PictureStrips"/>
    <dgm:cxn modelId="{FB1787E6-5415-472F-9AAD-C14B7065A1BB}" srcId="{85C6DB27-1FF4-4796-9AD4-3194CE60F0E0}" destId="{C1E3B4A4-D265-493D-AF6F-1F7E80E28494}" srcOrd="1" destOrd="0" parTransId="{04D19B1B-65E9-4138-8294-AC3A76523118}" sibTransId="{1505FC0C-AA5F-4A42-92D5-4E9C88663981}"/>
    <dgm:cxn modelId="{2E702262-888B-413C-9944-7E2735A4F58C}" type="presOf" srcId="{C1E3B4A4-D265-493D-AF6F-1F7E80E28494}" destId="{46C51DC6-0ABE-4450-88BA-90EBDE971768}" srcOrd="0" destOrd="0" presId="urn:microsoft.com/office/officeart/2008/layout/PictureStrips"/>
    <dgm:cxn modelId="{5E5404EE-8226-4117-97AC-7A86E2372837}" type="presOf" srcId="{A4878473-E930-4F00-AEC8-FF060C1904A3}" destId="{40CEAFCF-03E8-4BA1-90FB-67013C289043}" srcOrd="0" destOrd="0" presId="urn:microsoft.com/office/officeart/2008/layout/PictureStrips"/>
    <dgm:cxn modelId="{190053E6-0D25-4615-9D0D-9494204FAE22}" type="presOf" srcId="{A13468E5-E255-4E12-9C05-047E46C8CDA9}" destId="{68CF6B3E-C22A-4271-847A-75F9F4D719B5}" srcOrd="0" destOrd="0" presId="urn:microsoft.com/office/officeart/2008/layout/PictureStrips"/>
    <dgm:cxn modelId="{90FBA2D7-7032-4532-AB0E-05C359890920}" type="presParOf" srcId="{D71D635F-F31D-4448-9FC7-69269E336E59}" destId="{0C5883DA-4C47-49C3-894E-102EE4A1DB98}" srcOrd="0" destOrd="0" presId="urn:microsoft.com/office/officeart/2008/layout/PictureStrips"/>
    <dgm:cxn modelId="{613E24C7-795E-456D-BC51-36EEC0A560A6}" type="presParOf" srcId="{0C5883DA-4C47-49C3-894E-102EE4A1DB98}" destId="{40CEAFCF-03E8-4BA1-90FB-67013C289043}" srcOrd="0" destOrd="0" presId="urn:microsoft.com/office/officeart/2008/layout/PictureStrips"/>
    <dgm:cxn modelId="{F69DD09E-C5DF-4C9B-A778-63BC6557BEAA}" type="presParOf" srcId="{0C5883DA-4C47-49C3-894E-102EE4A1DB98}" destId="{9518498D-BC7C-4602-9638-7A282BFABDDC}" srcOrd="1" destOrd="0" presId="urn:microsoft.com/office/officeart/2008/layout/PictureStrips"/>
    <dgm:cxn modelId="{048DE664-0C08-4949-8724-768F9C37C727}" type="presParOf" srcId="{D71D635F-F31D-4448-9FC7-69269E336E59}" destId="{AE76C2DE-6BF2-4B02-A464-0D29D123B9D4}" srcOrd="1" destOrd="0" presId="urn:microsoft.com/office/officeart/2008/layout/PictureStrips"/>
    <dgm:cxn modelId="{731A4FE4-0A90-4EA6-B4B6-0680003D13C0}" type="presParOf" srcId="{D71D635F-F31D-4448-9FC7-69269E336E59}" destId="{EDC85193-417E-4C0A-B19F-93D82625B890}" srcOrd="2" destOrd="0" presId="urn:microsoft.com/office/officeart/2008/layout/PictureStrips"/>
    <dgm:cxn modelId="{FE582E9B-2C51-406A-8C34-64570B43B78D}" type="presParOf" srcId="{EDC85193-417E-4C0A-B19F-93D82625B890}" destId="{46C51DC6-0ABE-4450-88BA-90EBDE971768}" srcOrd="0" destOrd="0" presId="urn:microsoft.com/office/officeart/2008/layout/PictureStrips"/>
    <dgm:cxn modelId="{5C639B3F-1C73-4462-AA3B-25F49D7D7CB1}" type="presParOf" srcId="{EDC85193-417E-4C0A-B19F-93D82625B890}" destId="{A39C2194-68D3-4D39-9408-3BFCF1F5BEF8}" srcOrd="1" destOrd="0" presId="urn:microsoft.com/office/officeart/2008/layout/PictureStrips"/>
    <dgm:cxn modelId="{B67B988E-B583-43CD-A773-053B28D5187B}" type="presParOf" srcId="{D71D635F-F31D-4448-9FC7-69269E336E59}" destId="{25828F01-9E67-4400-B109-3C94BBE9B6D0}" srcOrd="3" destOrd="0" presId="urn:microsoft.com/office/officeart/2008/layout/PictureStrips"/>
    <dgm:cxn modelId="{50716A72-5E2F-4317-A51D-5A8043C6FFF6}" type="presParOf" srcId="{D71D635F-F31D-4448-9FC7-69269E336E59}" destId="{9D8D09A2-2B9B-4BD2-8F00-BDEF4095C4E8}" srcOrd="4" destOrd="0" presId="urn:microsoft.com/office/officeart/2008/layout/PictureStrips"/>
    <dgm:cxn modelId="{D97F3EE1-710D-4DD3-97C2-0A11BE12DE46}" type="presParOf" srcId="{9D8D09A2-2B9B-4BD2-8F00-BDEF4095C4E8}" destId="{68CF6B3E-C22A-4271-847A-75F9F4D719B5}" srcOrd="0" destOrd="0" presId="urn:microsoft.com/office/officeart/2008/layout/PictureStrips"/>
    <dgm:cxn modelId="{AB389F94-8144-4FDF-9E63-179F6C3FDF7B}" type="presParOf" srcId="{9D8D09A2-2B9B-4BD2-8F00-BDEF4095C4E8}" destId="{C339B3B6-4461-46E9-AF95-8A078B012653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0FCD217-F911-4341-A43B-17AC1CEBF23E}" type="doc">
      <dgm:prSet loTypeId="urn:microsoft.com/office/officeart/2008/layout/PictureStrip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BFBEA15-B219-4367-8EDC-86AD09B0FF70}">
      <dgm:prSet phldrT="[Текст]"/>
      <dgm:spPr>
        <a:gradFill rotWithShape="0">
          <a:gsLst>
            <a:gs pos="93000">
              <a:srgbClr val="92D050"/>
            </a:gs>
            <a:gs pos="0">
              <a:srgbClr val="FFFF00"/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</dgm:spPr>
      <dgm:t>
        <a:bodyPr/>
        <a:lstStyle/>
        <a:p>
          <a:r>
            <a:rPr lang="ru-RU" dirty="0" smtClean="0"/>
            <a:t>Морковь стружкой</a:t>
          </a:r>
          <a:endParaRPr lang="ru-RU" dirty="0"/>
        </a:p>
      </dgm:t>
    </dgm:pt>
    <dgm:pt modelId="{40E4D4F4-D88C-4362-A307-F7FDBD32A61C}" type="parTrans" cxnId="{91507628-7288-4D01-AFDF-01F545177BCA}">
      <dgm:prSet/>
      <dgm:spPr/>
      <dgm:t>
        <a:bodyPr/>
        <a:lstStyle/>
        <a:p>
          <a:endParaRPr lang="ru-RU"/>
        </a:p>
      </dgm:t>
    </dgm:pt>
    <dgm:pt modelId="{EB76DFA5-BA4E-4345-B9A7-AE67ABA04B51}" type="sibTrans" cxnId="{91507628-7288-4D01-AFDF-01F545177BCA}">
      <dgm:prSet/>
      <dgm:spPr/>
      <dgm:t>
        <a:bodyPr/>
        <a:lstStyle/>
        <a:p>
          <a:endParaRPr lang="ru-RU"/>
        </a:p>
      </dgm:t>
    </dgm:pt>
    <dgm:pt modelId="{9C840DE4-C661-4119-9098-F01DAD97E72D}">
      <dgm:prSet phldrT="[Текст]"/>
      <dgm:spPr>
        <a:gradFill rotWithShape="0">
          <a:gsLst>
            <a:gs pos="93000">
              <a:srgbClr val="92D050"/>
            </a:gs>
            <a:gs pos="0">
              <a:srgbClr val="FFFF00"/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</dgm:spPr>
      <dgm:t>
        <a:bodyPr/>
        <a:lstStyle/>
        <a:p>
          <a:pPr algn="l"/>
          <a:r>
            <a:rPr lang="ru-RU" dirty="0" smtClean="0"/>
            <a:t>Картофель кубиками</a:t>
          </a:r>
          <a:endParaRPr lang="ru-RU" dirty="0"/>
        </a:p>
      </dgm:t>
    </dgm:pt>
    <dgm:pt modelId="{6F8529AC-FA55-406C-A071-14D836D10F96}" type="parTrans" cxnId="{12CAD96C-5C5C-43FB-BC5D-EE4AF6C7D4DF}">
      <dgm:prSet/>
      <dgm:spPr/>
      <dgm:t>
        <a:bodyPr/>
        <a:lstStyle/>
        <a:p>
          <a:endParaRPr lang="ru-RU"/>
        </a:p>
      </dgm:t>
    </dgm:pt>
    <dgm:pt modelId="{91B78428-DEC0-4A06-8EBA-C843FDBCAC7D}" type="sibTrans" cxnId="{12CAD96C-5C5C-43FB-BC5D-EE4AF6C7D4DF}">
      <dgm:prSet/>
      <dgm:spPr/>
      <dgm:t>
        <a:bodyPr/>
        <a:lstStyle/>
        <a:p>
          <a:endParaRPr lang="ru-RU"/>
        </a:p>
      </dgm:t>
    </dgm:pt>
    <dgm:pt modelId="{9905AD12-A462-4598-989E-A497CA3A7E3A}">
      <dgm:prSet phldrT="[Текст]"/>
      <dgm:spPr>
        <a:gradFill rotWithShape="0">
          <a:gsLst>
            <a:gs pos="93000">
              <a:srgbClr val="92D050"/>
            </a:gs>
            <a:gs pos="0">
              <a:srgbClr val="FFFF00"/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</dgm:spPr>
      <dgm:t>
        <a:bodyPr/>
        <a:lstStyle/>
        <a:p>
          <a:r>
            <a:rPr lang="ru-RU" dirty="0" smtClean="0"/>
            <a:t>Рыбу кусочками</a:t>
          </a:r>
          <a:endParaRPr lang="ru-RU" dirty="0"/>
        </a:p>
      </dgm:t>
    </dgm:pt>
    <dgm:pt modelId="{60FB8EEF-BA10-4CDC-8D0C-633DC8D21ECD}" type="parTrans" cxnId="{301A1EE6-7960-4ADD-B46A-BF8AA7D83DF9}">
      <dgm:prSet/>
      <dgm:spPr/>
      <dgm:t>
        <a:bodyPr/>
        <a:lstStyle/>
        <a:p>
          <a:endParaRPr lang="ru-RU"/>
        </a:p>
      </dgm:t>
    </dgm:pt>
    <dgm:pt modelId="{5C9FC809-3149-40B1-BC35-49243B74713D}" type="sibTrans" cxnId="{301A1EE6-7960-4ADD-B46A-BF8AA7D83DF9}">
      <dgm:prSet/>
      <dgm:spPr/>
      <dgm:t>
        <a:bodyPr/>
        <a:lstStyle/>
        <a:p>
          <a:endParaRPr lang="ru-RU"/>
        </a:p>
      </dgm:t>
    </dgm:pt>
    <dgm:pt modelId="{BF9D1C36-0B69-4B08-AC3D-F70BD0346262}" type="pres">
      <dgm:prSet presAssocID="{20FCD217-F911-4341-A43B-17AC1CEBF23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43A2D73-6292-4528-8B67-43D90BA000AA}" type="pres">
      <dgm:prSet presAssocID="{ABFBEA15-B219-4367-8EDC-86AD09B0FF70}" presName="composite" presStyleCnt="0"/>
      <dgm:spPr/>
    </dgm:pt>
    <dgm:pt modelId="{445B93FF-C415-45ED-92E2-A8DE5E0A1712}" type="pres">
      <dgm:prSet presAssocID="{ABFBEA15-B219-4367-8EDC-86AD09B0FF70}" presName="rect1" presStyleLbl="trAlignAcc1" presStyleIdx="0" presStyleCnt="3" custLinFactNeighborX="23281" custLinFactNeighborY="127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A4A2B9-C3AA-4A56-90AB-A1F2B1BF5717}" type="pres">
      <dgm:prSet presAssocID="{ABFBEA15-B219-4367-8EDC-86AD09B0FF70}" presName="rect2" presStyleLbl="fgImgPlace1" presStyleIdx="0" presStyleCnt="3" custScaleX="154036" custScaleY="108589" custLinFactNeighborX="-77695" custLinFactNeighborY="2170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5D7B278A-08C5-404F-B728-68B5392F598E}" type="pres">
      <dgm:prSet presAssocID="{EB76DFA5-BA4E-4345-B9A7-AE67ABA04B51}" presName="sibTrans" presStyleCnt="0"/>
      <dgm:spPr/>
    </dgm:pt>
    <dgm:pt modelId="{195069AB-E13E-4FF0-86D0-C84216B0D00E}" type="pres">
      <dgm:prSet presAssocID="{9C840DE4-C661-4119-9098-F01DAD97E72D}" presName="composite" presStyleCnt="0"/>
      <dgm:spPr/>
    </dgm:pt>
    <dgm:pt modelId="{EBF1F21C-7430-4699-989A-16DBABD3E395}" type="pres">
      <dgm:prSet presAssocID="{9C840DE4-C661-4119-9098-F01DAD97E72D}" presName="rect1" presStyleLbl="trAlignAcc1" presStyleIdx="1" presStyleCnt="3" custLinFactNeighborX="23344" custLinFactNeighborY="-12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4EF840-5048-496E-9745-A41457B12C56}" type="pres">
      <dgm:prSet presAssocID="{9C840DE4-C661-4119-9098-F01DAD97E72D}" presName="rect2" presStyleLbl="fgImgPlace1" presStyleIdx="1" presStyleCnt="3" custScaleX="164822" custScaleY="97868" custLinFactNeighborX="-81393" custLinFactNeighborY="1687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23891490-65DE-4B6A-BB81-EC489E7BBD33}" type="pres">
      <dgm:prSet presAssocID="{91B78428-DEC0-4A06-8EBA-C843FDBCAC7D}" presName="sibTrans" presStyleCnt="0"/>
      <dgm:spPr/>
    </dgm:pt>
    <dgm:pt modelId="{FF14E7D2-6A47-44E3-AEC0-267C6E568494}" type="pres">
      <dgm:prSet presAssocID="{9905AD12-A462-4598-989E-A497CA3A7E3A}" presName="composite" presStyleCnt="0"/>
      <dgm:spPr/>
    </dgm:pt>
    <dgm:pt modelId="{C8AED33F-E8D7-4588-8C4C-BDED2030E773}" type="pres">
      <dgm:prSet presAssocID="{9905AD12-A462-4598-989E-A497CA3A7E3A}" presName="rect1" presStyleLbl="trAlignAcc1" presStyleIdx="2" presStyleCnt="3" custScaleX="99385" custLinFactNeighborX="23980" custLinFactNeighborY="-33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00239D-706B-4FB6-9ED4-062968F94238}" type="pres">
      <dgm:prSet presAssocID="{9905AD12-A462-4598-989E-A497CA3A7E3A}" presName="rect2" presStyleLbl="fgImgPlace1" presStyleIdx="2" presStyleCnt="3" custScaleX="166846" custScaleY="113691" custLinFactNeighborX="-82100" custLinFactNeighborY="1045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1FF3394F-DFC9-48A2-ACD4-C72F4B97ECA1}" type="presOf" srcId="{ABFBEA15-B219-4367-8EDC-86AD09B0FF70}" destId="{445B93FF-C415-45ED-92E2-A8DE5E0A1712}" srcOrd="0" destOrd="0" presId="urn:microsoft.com/office/officeart/2008/layout/PictureStrips"/>
    <dgm:cxn modelId="{301A1EE6-7960-4ADD-B46A-BF8AA7D83DF9}" srcId="{20FCD217-F911-4341-A43B-17AC1CEBF23E}" destId="{9905AD12-A462-4598-989E-A497CA3A7E3A}" srcOrd="2" destOrd="0" parTransId="{60FB8EEF-BA10-4CDC-8D0C-633DC8D21ECD}" sibTransId="{5C9FC809-3149-40B1-BC35-49243B74713D}"/>
    <dgm:cxn modelId="{FBD5AD3F-BDF0-4748-905C-E6B868D634A3}" type="presOf" srcId="{20FCD217-F911-4341-A43B-17AC1CEBF23E}" destId="{BF9D1C36-0B69-4B08-AC3D-F70BD0346262}" srcOrd="0" destOrd="0" presId="urn:microsoft.com/office/officeart/2008/layout/PictureStrips"/>
    <dgm:cxn modelId="{A4477075-525E-4B24-8C61-4414571B70AC}" type="presOf" srcId="{9905AD12-A462-4598-989E-A497CA3A7E3A}" destId="{C8AED33F-E8D7-4588-8C4C-BDED2030E773}" srcOrd="0" destOrd="0" presId="urn:microsoft.com/office/officeart/2008/layout/PictureStrips"/>
    <dgm:cxn modelId="{12CAD96C-5C5C-43FB-BC5D-EE4AF6C7D4DF}" srcId="{20FCD217-F911-4341-A43B-17AC1CEBF23E}" destId="{9C840DE4-C661-4119-9098-F01DAD97E72D}" srcOrd="1" destOrd="0" parTransId="{6F8529AC-FA55-406C-A071-14D836D10F96}" sibTransId="{91B78428-DEC0-4A06-8EBA-C843FDBCAC7D}"/>
    <dgm:cxn modelId="{91507628-7288-4D01-AFDF-01F545177BCA}" srcId="{20FCD217-F911-4341-A43B-17AC1CEBF23E}" destId="{ABFBEA15-B219-4367-8EDC-86AD09B0FF70}" srcOrd="0" destOrd="0" parTransId="{40E4D4F4-D88C-4362-A307-F7FDBD32A61C}" sibTransId="{EB76DFA5-BA4E-4345-B9A7-AE67ABA04B51}"/>
    <dgm:cxn modelId="{17D642BB-EDF6-4C42-965C-6F91ACD4C6ED}" type="presOf" srcId="{9C840DE4-C661-4119-9098-F01DAD97E72D}" destId="{EBF1F21C-7430-4699-989A-16DBABD3E395}" srcOrd="0" destOrd="0" presId="urn:microsoft.com/office/officeart/2008/layout/PictureStrips"/>
    <dgm:cxn modelId="{FC956120-C117-4350-8D7B-9D788C816DD0}" type="presParOf" srcId="{BF9D1C36-0B69-4B08-AC3D-F70BD0346262}" destId="{043A2D73-6292-4528-8B67-43D90BA000AA}" srcOrd="0" destOrd="0" presId="urn:microsoft.com/office/officeart/2008/layout/PictureStrips"/>
    <dgm:cxn modelId="{DF903FAF-B982-4F78-98C3-EC54BA0CD820}" type="presParOf" srcId="{043A2D73-6292-4528-8B67-43D90BA000AA}" destId="{445B93FF-C415-45ED-92E2-A8DE5E0A1712}" srcOrd="0" destOrd="0" presId="urn:microsoft.com/office/officeart/2008/layout/PictureStrips"/>
    <dgm:cxn modelId="{958320FA-ECAA-4704-BC53-EE644FF4E335}" type="presParOf" srcId="{043A2D73-6292-4528-8B67-43D90BA000AA}" destId="{58A4A2B9-C3AA-4A56-90AB-A1F2B1BF5717}" srcOrd="1" destOrd="0" presId="urn:microsoft.com/office/officeart/2008/layout/PictureStrips"/>
    <dgm:cxn modelId="{9B2657C4-C36C-4A62-83A3-C816D63C2B2F}" type="presParOf" srcId="{BF9D1C36-0B69-4B08-AC3D-F70BD0346262}" destId="{5D7B278A-08C5-404F-B728-68B5392F598E}" srcOrd="1" destOrd="0" presId="urn:microsoft.com/office/officeart/2008/layout/PictureStrips"/>
    <dgm:cxn modelId="{A377C16B-4E87-4B73-8D7A-BE55BE882AC5}" type="presParOf" srcId="{BF9D1C36-0B69-4B08-AC3D-F70BD0346262}" destId="{195069AB-E13E-4FF0-86D0-C84216B0D00E}" srcOrd="2" destOrd="0" presId="urn:microsoft.com/office/officeart/2008/layout/PictureStrips"/>
    <dgm:cxn modelId="{21961349-458A-4048-8F30-0E8B23623DA3}" type="presParOf" srcId="{195069AB-E13E-4FF0-86D0-C84216B0D00E}" destId="{EBF1F21C-7430-4699-989A-16DBABD3E395}" srcOrd="0" destOrd="0" presId="urn:microsoft.com/office/officeart/2008/layout/PictureStrips"/>
    <dgm:cxn modelId="{19FD566C-B91B-4365-8A0F-1E16F2607DDF}" type="presParOf" srcId="{195069AB-E13E-4FF0-86D0-C84216B0D00E}" destId="{BD4EF840-5048-496E-9745-A41457B12C56}" srcOrd="1" destOrd="0" presId="urn:microsoft.com/office/officeart/2008/layout/PictureStrips"/>
    <dgm:cxn modelId="{49911893-AB89-473A-A018-24A4511F8EAD}" type="presParOf" srcId="{BF9D1C36-0B69-4B08-AC3D-F70BD0346262}" destId="{23891490-65DE-4B6A-BB81-EC489E7BBD33}" srcOrd="3" destOrd="0" presId="urn:microsoft.com/office/officeart/2008/layout/PictureStrips"/>
    <dgm:cxn modelId="{8B9F8342-32FD-433F-BB16-52B0E9166F83}" type="presParOf" srcId="{BF9D1C36-0B69-4B08-AC3D-F70BD0346262}" destId="{FF14E7D2-6A47-44E3-AEC0-267C6E568494}" srcOrd="4" destOrd="0" presId="urn:microsoft.com/office/officeart/2008/layout/PictureStrips"/>
    <dgm:cxn modelId="{B2FF9700-229C-4083-A956-A2F713F31F93}" type="presParOf" srcId="{FF14E7D2-6A47-44E3-AEC0-267C6E568494}" destId="{C8AED33F-E8D7-4588-8C4C-BDED2030E773}" srcOrd="0" destOrd="0" presId="urn:microsoft.com/office/officeart/2008/layout/PictureStrips"/>
    <dgm:cxn modelId="{710B847D-9CA6-48E2-8079-D47F60834792}" type="presParOf" srcId="{FF14E7D2-6A47-44E3-AEC0-267C6E568494}" destId="{7600239D-706B-4FB6-9ED4-062968F94238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FACFCED-D094-4E62-9ABD-07B6AB8D2D36}" type="doc">
      <dgm:prSet loTypeId="urn:microsoft.com/office/officeart/2008/layout/PictureGrid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5CB6114-3C18-4A85-906C-71F1ADC251AB}">
      <dgm:prSet phldrT="[Текст]" custT="1"/>
      <dgm:spPr/>
      <dgm:t>
        <a:bodyPr/>
        <a:lstStyle/>
        <a:p>
          <a:r>
            <a:rPr lang="ru-RU" sz="1800" dirty="0" smtClean="0">
              <a:solidFill>
                <a:schemeClr val="tx1"/>
              </a:solidFill>
            </a:rPr>
            <a:t>Маслом дно мы покрываем , слой </a:t>
          </a:r>
          <a:r>
            <a:rPr lang="ru-RU" sz="2000" dirty="0" smtClean="0">
              <a:solidFill>
                <a:schemeClr val="tx1"/>
              </a:solidFill>
            </a:rPr>
            <a:t>моркови</a:t>
          </a:r>
          <a:r>
            <a:rPr lang="ru-RU" sz="1800" dirty="0" smtClean="0">
              <a:solidFill>
                <a:schemeClr val="tx1"/>
              </a:solidFill>
            </a:rPr>
            <a:t> насыпаем</a:t>
          </a:r>
          <a:endParaRPr lang="ru-RU" sz="1800" dirty="0">
            <a:solidFill>
              <a:schemeClr val="tx1"/>
            </a:solidFill>
          </a:endParaRPr>
        </a:p>
      </dgm:t>
    </dgm:pt>
    <dgm:pt modelId="{EA67A5D0-23C9-4FFE-8EC8-ECE97CD36EC1}" type="parTrans" cxnId="{65F1E743-40AD-4F48-BB70-C348E0180429}">
      <dgm:prSet/>
      <dgm:spPr/>
      <dgm:t>
        <a:bodyPr/>
        <a:lstStyle/>
        <a:p>
          <a:endParaRPr lang="ru-RU" sz="1600"/>
        </a:p>
      </dgm:t>
    </dgm:pt>
    <dgm:pt modelId="{A57F59D2-4761-44F3-9579-FC06CEE6DA0C}" type="sibTrans" cxnId="{65F1E743-40AD-4F48-BB70-C348E0180429}">
      <dgm:prSet/>
      <dgm:spPr/>
      <dgm:t>
        <a:bodyPr/>
        <a:lstStyle/>
        <a:p>
          <a:endParaRPr lang="ru-RU" sz="1600"/>
        </a:p>
      </dgm:t>
    </dgm:pt>
    <dgm:pt modelId="{D1006777-5131-483C-9236-35B012239F4A}">
      <dgm:prSet phldrT="[Текст]" custT="1"/>
      <dgm:spPr/>
      <dgm:t>
        <a:bodyPr/>
        <a:lstStyle/>
        <a:p>
          <a:pPr algn="ctr"/>
          <a:r>
            <a:rPr lang="ru-RU" sz="1800" dirty="0" smtClean="0">
              <a:solidFill>
                <a:schemeClr val="tx1"/>
              </a:solidFill>
            </a:rPr>
            <a:t>А </a:t>
          </a:r>
          <a:r>
            <a:rPr lang="ru-RU" sz="2000" dirty="0" smtClean="0">
              <a:solidFill>
                <a:schemeClr val="tx1"/>
              </a:solidFill>
            </a:rPr>
            <a:t>второй</a:t>
          </a:r>
          <a:r>
            <a:rPr lang="ru-RU" sz="1800" dirty="0" smtClean="0">
              <a:solidFill>
                <a:schemeClr val="tx1"/>
              </a:solidFill>
            </a:rPr>
            <a:t> -это луковый слой</a:t>
          </a:r>
          <a:endParaRPr lang="ru-RU" sz="1800" dirty="0">
            <a:solidFill>
              <a:schemeClr val="tx1"/>
            </a:solidFill>
          </a:endParaRPr>
        </a:p>
      </dgm:t>
    </dgm:pt>
    <dgm:pt modelId="{0C103272-633E-4321-9CBF-C8247E34A566}" type="parTrans" cxnId="{B9F04A01-AB7B-4B09-9ABA-9F18A268F643}">
      <dgm:prSet/>
      <dgm:spPr/>
      <dgm:t>
        <a:bodyPr/>
        <a:lstStyle/>
        <a:p>
          <a:endParaRPr lang="ru-RU" sz="1600"/>
        </a:p>
      </dgm:t>
    </dgm:pt>
    <dgm:pt modelId="{B9F66309-7039-43AA-BC4D-1D74F66A2404}" type="sibTrans" cxnId="{B9F04A01-AB7B-4B09-9ABA-9F18A268F643}">
      <dgm:prSet/>
      <dgm:spPr/>
      <dgm:t>
        <a:bodyPr/>
        <a:lstStyle/>
        <a:p>
          <a:endParaRPr lang="ru-RU" sz="1600"/>
        </a:p>
      </dgm:t>
    </dgm:pt>
    <dgm:pt modelId="{2D958BDE-8AD8-4589-BAD6-0208D26B0E16}">
      <dgm:prSet phldrT="[Текст]" custT="1"/>
      <dgm:spPr/>
      <dgm:t>
        <a:bodyPr/>
        <a:lstStyle/>
        <a:p>
          <a:pPr algn="ctr"/>
          <a:r>
            <a:rPr lang="ru-RU" sz="1800" dirty="0" smtClean="0">
              <a:solidFill>
                <a:schemeClr val="tx1"/>
              </a:solidFill>
            </a:rPr>
            <a:t>Вот картошки , ну </a:t>
          </a:r>
          <a:r>
            <a:rPr lang="ru-RU" sz="2000" dirty="0" smtClean="0">
              <a:solidFill>
                <a:schemeClr val="tx1"/>
              </a:solidFill>
            </a:rPr>
            <a:t>совсем</a:t>
          </a:r>
          <a:r>
            <a:rPr lang="ru-RU" sz="1800" dirty="0" smtClean="0">
              <a:solidFill>
                <a:schemeClr val="tx1"/>
              </a:solidFill>
            </a:rPr>
            <a:t> немножко</a:t>
          </a:r>
          <a:endParaRPr lang="ru-RU" sz="1800" dirty="0">
            <a:solidFill>
              <a:schemeClr val="tx1"/>
            </a:solidFill>
          </a:endParaRPr>
        </a:p>
      </dgm:t>
    </dgm:pt>
    <dgm:pt modelId="{67081234-FF15-4309-A008-28C139EDE991}" type="parTrans" cxnId="{93E7D45F-4BC7-4826-BEB5-46597DE91C02}">
      <dgm:prSet/>
      <dgm:spPr/>
      <dgm:t>
        <a:bodyPr/>
        <a:lstStyle/>
        <a:p>
          <a:endParaRPr lang="ru-RU" sz="1600"/>
        </a:p>
      </dgm:t>
    </dgm:pt>
    <dgm:pt modelId="{93290BFA-7EFB-4CE9-A96C-3A3126647E66}" type="sibTrans" cxnId="{93E7D45F-4BC7-4826-BEB5-46597DE91C02}">
      <dgm:prSet/>
      <dgm:spPr/>
      <dgm:t>
        <a:bodyPr/>
        <a:lstStyle/>
        <a:p>
          <a:endParaRPr lang="ru-RU" sz="1600"/>
        </a:p>
      </dgm:t>
    </dgm:pt>
    <dgm:pt modelId="{2A7D6566-7A92-444B-8980-89F1BC8C4C74}">
      <dgm:prSet phldrT="[Текст]" custT="1"/>
      <dgm:spPr/>
      <dgm:t>
        <a:bodyPr/>
        <a:lstStyle/>
        <a:p>
          <a:pPr algn="ctr"/>
          <a:r>
            <a:rPr lang="ru-RU" sz="1800" dirty="0" smtClean="0">
              <a:solidFill>
                <a:schemeClr val="tx1"/>
              </a:solidFill>
            </a:rPr>
            <a:t>И  на эту вот «подушку» –</a:t>
          </a:r>
          <a:r>
            <a:rPr lang="ru-RU" sz="2000" dirty="0" smtClean="0">
              <a:solidFill>
                <a:schemeClr val="tx1"/>
              </a:solidFill>
            </a:rPr>
            <a:t>скумбрию-голубушку</a:t>
          </a:r>
          <a:r>
            <a:rPr lang="ru-RU" sz="1800" dirty="0" smtClean="0">
              <a:solidFill>
                <a:schemeClr val="tx1"/>
              </a:solidFill>
            </a:rPr>
            <a:t> </a:t>
          </a:r>
          <a:endParaRPr lang="ru-RU" sz="1800" dirty="0">
            <a:solidFill>
              <a:schemeClr val="tx1"/>
            </a:solidFill>
          </a:endParaRPr>
        </a:p>
      </dgm:t>
    </dgm:pt>
    <dgm:pt modelId="{93CCE551-8134-4A80-94E0-F8309E8C9F34}" type="parTrans" cxnId="{DE99BD41-BAA2-40FD-92BB-772D1F5C241B}">
      <dgm:prSet/>
      <dgm:spPr/>
      <dgm:t>
        <a:bodyPr/>
        <a:lstStyle/>
        <a:p>
          <a:endParaRPr lang="ru-RU" sz="1600"/>
        </a:p>
      </dgm:t>
    </dgm:pt>
    <dgm:pt modelId="{6CFB32F9-C87F-40AF-A570-ECFA2A488A26}" type="sibTrans" cxnId="{DE99BD41-BAA2-40FD-92BB-772D1F5C241B}">
      <dgm:prSet/>
      <dgm:spPr/>
      <dgm:t>
        <a:bodyPr/>
        <a:lstStyle/>
        <a:p>
          <a:endParaRPr lang="ru-RU" sz="1600"/>
        </a:p>
      </dgm:t>
    </dgm:pt>
    <dgm:pt modelId="{7191A35B-042A-4276-9792-AEB5FF156A18}" type="pres">
      <dgm:prSet presAssocID="{3FACFCED-D094-4E62-9ABD-07B6AB8D2D36}" presName="Name0" presStyleCnt="0">
        <dgm:presLayoutVars>
          <dgm:dir/>
        </dgm:presLayoutVars>
      </dgm:prSet>
      <dgm:spPr/>
      <dgm:t>
        <a:bodyPr/>
        <a:lstStyle/>
        <a:p>
          <a:endParaRPr lang="ru-RU"/>
        </a:p>
      </dgm:t>
    </dgm:pt>
    <dgm:pt modelId="{D4DE0DAE-0E4F-47A3-A2C5-136D5D4A4F9F}" type="pres">
      <dgm:prSet presAssocID="{F5CB6114-3C18-4A85-906C-71F1ADC251AB}" presName="composite" presStyleCnt="0"/>
      <dgm:spPr/>
    </dgm:pt>
    <dgm:pt modelId="{2F99B8C2-078E-4596-9B3C-A0DF78DDC21B}" type="pres">
      <dgm:prSet presAssocID="{F5CB6114-3C18-4A85-906C-71F1ADC251AB}" presName="rect2" presStyleLbl="revTx" presStyleIdx="0" presStyleCnt="4" custScaleX="113088" custScaleY="147621" custLinFactNeighborX="-8807" custLinFactNeighborY="-147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FDC919-D37E-43F4-B0F0-811C1348F159}" type="pres">
      <dgm:prSet presAssocID="{F5CB6114-3C18-4A85-906C-71F1ADC251AB}" presName="rect1" presStyleLbl="alignImgPlace1" presStyleIdx="0" presStyleCnt="4" custScaleX="129728" custScaleY="91796" custLinFactNeighborX="-17127" custLinFactNeighborY="-388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010AE132-72E0-4B8D-B4F6-1C9D256F5A71}" type="pres">
      <dgm:prSet presAssocID="{A57F59D2-4761-44F3-9579-FC06CEE6DA0C}" presName="sibTrans" presStyleCnt="0"/>
      <dgm:spPr/>
    </dgm:pt>
    <dgm:pt modelId="{508AB068-4CA7-4821-B554-0D3DFB10544E}" type="pres">
      <dgm:prSet presAssocID="{D1006777-5131-483C-9236-35B012239F4A}" presName="composite" presStyleCnt="0"/>
      <dgm:spPr/>
    </dgm:pt>
    <dgm:pt modelId="{126060E6-6376-48EE-9A9B-F26215E51F97}" type="pres">
      <dgm:prSet presAssocID="{D1006777-5131-483C-9236-35B012239F4A}" presName="rect2" presStyleLbl="revTx" presStyleIdx="1" presStyleCnt="4" custScaleY="149705" custLinFactNeighborX="-16858" custLinFactNeighborY="-157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3C35CA-818B-40D9-B758-82D2AA10DAF2}" type="pres">
      <dgm:prSet presAssocID="{D1006777-5131-483C-9236-35B012239F4A}" presName="rect1" presStyleLbl="alignImgPlace1" presStyleIdx="1" presStyleCnt="4" custScaleX="125577" custScaleY="95004" custLinFactNeighborX="3806" custLinFactNeighborY="-227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F8FE8474-4328-47CD-9E99-41108AB865AE}" type="pres">
      <dgm:prSet presAssocID="{B9F66309-7039-43AA-BC4D-1D74F66A2404}" presName="sibTrans" presStyleCnt="0"/>
      <dgm:spPr/>
    </dgm:pt>
    <dgm:pt modelId="{561E7129-D6B3-4B32-9E77-CAA83DBC7AB1}" type="pres">
      <dgm:prSet presAssocID="{2D958BDE-8AD8-4589-BAD6-0208D26B0E16}" presName="composite" presStyleCnt="0"/>
      <dgm:spPr/>
    </dgm:pt>
    <dgm:pt modelId="{C90CB12F-17A3-420B-B33C-89D279C38FF3}" type="pres">
      <dgm:prSet presAssocID="{2D958BDE-8AD8-4589-BAD6-0208D26B0E16}" presName="rect2" presStyleLbl="revTx" presStyleIdx="2" presStyleCnt="4" custScaleY="151529" custLinFactNeighborX="-1128" custLinFactNeighborY="-857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4D6C96-60D2-42CD-9DD0-C3F128C9FC78}" type="pres">
      <dgm:prSet presAssocID="{2D958BDE-8AD8-4589-BAD6-0208D26B0E16}" presName="rect1" presStyleLbl="alignImgPlace1" presStyleIdx="2" presStyleCnt="4" custScaleX="127048" custScaleY="90534" custLinFactNeighborX="-12027" custLinFactNeighborY="-17490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36163F1E-381B-4F43-B2A1-F62167C39707}" type="pres">
      <dgm:prSet presAssocID="{93290BFA-7EFB-4CE9-A96C-3A3126647E66}" presName="sibTrans" presStyleCnt="0"/>
      <dgm:spPr/>
    </dgm:pt>
    <dgm:pt modelId="{3F99F1E5-F548-4302-A538-1297C9E34BD6}" type="pres">
      <dgm:prSet presAssocID="{2A7D6566-7A92-444B-8980-89F1BC8C4C74}" presName="composite" presStyleCnt="0"/>
      <dgm:spPr/>
    </dgm:pt>
    <dgm:pt modelId="{1270B9C0-B42C-4294-BE0C-3A87172C36E6}" type="pres">
      <dgm:prSet presAssocID="{2A7D6566-7A92-444B-8980-89F1BC8C4C74}" presName="rect2" presStyleLbl="revTx" presStyleIdx="3" presStyleCnt="4" custScaleY="155727" custLinFactNeighborX="15985" custLinFactNeighborY="-875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C6E3C9-7A57-4E42-AF45-2F4F59CE2F89}" type="pres">
      <dgm:prSet presAssocID="{2A7D6566-7A92-444B-8980-89F1BC8C4C74}" presName="rect1" presStyleLbl="alignImgPlace1" presStyleIdx="3" presStyleCnt="4" custScaleX="133098" custScaleY="89795" custLinFactNeighborX="7075" custLinFactNeighborY="-18248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A2DFA35E-22B8-4DFD-9F3B-3F96207F8DF1}" type="presOf" srcId="{3FACFCED-D094-4E62-9ABD-07B6AB8D2D36}" destId="{7191A35B-042A-4276-9792-AEB5FF156A18}" srcOrd="0" destOrd="0" presId="urn:microsoft.com/office/officeart/2008/layout/PictureGrid"/>
    <dgm:cxn modelId="{E74DB169-EDD5-4EF1-8579-1B6D4E4326DE}" type="presOf" srcId="{2D958BDE-8AD8-4589-BAD6-0208D26B0E16}" destId="{C90CB12F-17A3-420B-B33C-89D279C38FF3}" srcOrd="0" destOrd="0" presId="urn:microsoft.com/office/officeart/2008/layout/PictureGrid"/>
    <dgm:cxn modelId="{65F1E743-40AD-4F48-BB70-C348E0180429}" srcId="{3FACFCED-D094-4E62-9ABD-07B6AB8D2D36}" destId="{F5CB6114-3C18-4A85-906C-71F1ADC251AB}" srcOrd="0" destOrd="0" parTransId="{EA67A5D0-23C9-4FFE-8EC8-ECE97CD36EC1}" sibTransId="{A57F59D2-4761-44F3-9579-FC06CEE6DA0C}"/>
    <dgm:cxn modelId="{93E7D45F-4BC7-4826-BEB5-46597DE91C02}" srcId="{3FACFCED-D094-4E62-9ABD-07B6AB8D2D36}" destId="{2D958BDE-8AD8-4589-BAD6-0208D26B0E16}" srcOrd="2" destOrd="0" parTransId="{67081234-FF15-4309-A008-28C139EDE991}" sibTransId="{93290BFA-7EFB-4CE9-A96C-3A3126647E66}"/>
    <dgm:cxn modelId="{B9F04A01-AB7B-4B09-9ABA-9F18A268F643}" srcId="{3FACFCED-D094-4E62-9ABD-07B6AB8D2D36}" destId="{D1006777-5131-483C-9236-35B012239F4A}" srcOrd="1" destOrd="0" parTransId="{0C103272-633E-4321-9CBF-C8247E34A566}" sibTransId="{B9F66309-7039-43AA-BC4D-1D74F66A2404}"/>
    <dgm:cxn modelId="{F88A36E5-5F76-4608-A421-14FEF5AFB54B}" type="presOf" srcId="{D1006777-5131-483C-9236-35B012239F4A}" destId="{126060E6-6376-48EE-9A9B-F26215E51F97}" srcOrd="0" destOrd="0" presId="urn:microsoft.com/office/officeart/2008/layout/PictureGrid"/>
    <dgm:cxn modelId="{DE99BD41-BAA2-40FD-92BB-772D1F5C241B}" srcId="{3FACFCED-D094-4E62-9ABD-07B6AB8D2D36}" destId="{2A7D6566-7A92-444B-8980-89F1BC8C4C74}" srcOrd="3" destOrd="0" parTransId="{93CCE551-8134-4A80-94E0-F8309E8C9F34}" sibTransId="{6CFB32F9-C87F-40AF-A570-ECFA2A488A26}"/>
    <dgm:cxn modelId="{087F2159-A123-46FF-A71D-0E39207F09F8}" type="presOf" srcId="{F5CB6114-3C18-4A85-906C-71F1ADC251AB}" destId="{2F99B8C2-078E-4596-9B3C-A0DF78DDC21B}" srcOrd="0" destOrd="0" presId="urn:microsoft.com/office/officeart/2008/layout/PictureGrid"/>
    <dgm:cxn modelId="{25BFF4E8-A9DF-4C45-B6AD-3E9073B3C178}" type="presOf" srcId="{2A7D6566-7A92-444B-8980-89F1BC8C4C74}" destId="{1270B9C0-B42C-4294-BE0C-3A87172C36E6}" srcOrd="0" destOrd="0" presId="urn:microsoft.com/office/officeart/2008/layout/PictureGrid"/>
    <dgm:cxn modelId="{B83399D1-B625-4D36-B1B1-E4F387A24BF2}" type="presParOf" srcId="{7191A35B-042A-4276-9792-AEB5FF156A18}" destId="{D4DE0DAE-0E4F-47A3-A2C5-136D5D4A4F9F}" srcOrd="0" destOrd="0" presId="urn:microsoft.com/office/officeart/2008/layout/PictureGrid"/>
    <dgm:cxn modelId="{6C30C34B-DC23-401E-A0BF-3EE9B2C26E41}" type="presParOf" srcId="{D4DE0DAE-0E4F-47A3-A2C5-136D5D4A4F9F}" destId="{2F99B8C2-078E-4596-9B3C-A0DF78DDC21B}" srcOrd="0" destOrd="0" presId="urn:microsoft.com/office/officeart/2008/layout/PictureGrid"/>
    <dgm:cxn modelId="{08A098F2-0420-473B-A71E-421620C76AF2}" type="presParOf" srcId="{D4DE0DAE-0E4F-47A3-A2C5-136D5D4A4F9F}" destId="{25FDC919-D37E-43F4-B0F0-811C1348F159}" srcOrd="1" destOrd="0" presId="urn:microsoft.com/office/officeart/2008/layout/PictureGrid"/>
    <dgm:cxn modelId="{5025ABAC-D037-499A-A305-8E26B600C9CD}" type="presParOf" srcId="{7191A35B-042A-4276-9792-AEB5FF156A18}" destId="{010AE132-72E0-4B8D-B4F6-1C9D256F5A71}" srcOrd="1" destOrd="0" presId="urn:microsoft.com/office/officeart/2008/layout/PictureGrid"/>
    <dgm:cxn modelId="{38ECD884-6ACF-487B-B312-83594B6A933A}" type="presParOf" srcId="{7191A35B-042A-4276-9792-AEB5FF156A18}" destId="{508AB068-4CA7-4821-B554-0D3DFB10544E}" srcOrd="2" destOrd="0" presId="urn:microsoft.com/office/officeart/2008/layout/PictureGrid"/>
    <dgm:cxn modelId="{D71F5618-ABC5-46CD-A471-CAAC2255B6EF}" type="presParOf" srcId="{508AB068-4CA7-4821-B554-0D3DFB10544E}" destId="{126060E6-6376-48EE-9A9B-F26215E51F97}" srcOrd="0" destOrd="0" presId="urn:microsoft.com/office/officeart/2008/layout/PictureGrid"/>
    <dgm:cxn modelId="{6838C5C1-3E87-45EE-A9DF-DDC4748ACAFF}" type="presParOf" srcId="{508AB068-4CA7-4821-B554-0D3DFB10544E}" destId="{473C35CA-818B-40D9-B758-82D2AA10DAF2}" srcOrd="1" destOrd="0" presId="urn:microsoft.com/office/officeart/2008/layout/PictureGrid"/>
    <dgm:cxn modelId="{7A59AB75-6520-4A10-9F9B-C554B453922B}" type="presParOf" srcId="{7191A35B-042A-4276-9792-AEB5FF156A18}" destId="{F8FE8474-4328-47CD-9E99-41108AB865AE}" srcOrd="3" destOrd="0" presId="urn:microsoft.com/office/officeart/2008/layout/PictureGrid"/>
    <dgm:cxn modelId="{1DD7206F-AA8D-483E-8FC4-A84419782B08}" type="presParOf" srcId="{7191A35B-042A-4276-9792-AEB5FF156A18}" destId="{561E7129-D6B3-4B32-9E77-CAA83DBC7AB1}" srcOrd="4" destOrd="0" presId="urn:microsoft.com/office/officeart/2008/layout/PictureGrid"/>
    <dgm:cxn modelId="{FD53301C-510D-437B-9D45-D53F9A4B9AF8}" type="presParOf" srcId="{561E7129-D6B3-4B32-9E77-CAA83DBC7AB1}" destId="{C90CB12F-17A3-420B-B33C-89D279C38FF3}" srcOrd="0" destOrd="0" presId="urn:microsoft.com/office/officeart/2008/layout/PictureGrid"/>
    <dgm:cxn modelId="{C72DE20C-E23A-45AB-B4D3-2322CD7811E4}" type="presParOf" srcId="{561E7129-D6B3-4B32-9E77-CAA83DBC7AB1}" destId="{8A4D6C96-60D2-42CD-9DD0-C3F128C9FC78}" srcOrd="1" destOrd="0" presId="urn:microsoft.com/office/officeart/2008/layout/PictureGrid"/>
    <dgm:cxn modelId="{E6FE5DD6-595B-4FF3-87E3-1A0E0AFF49C1}" type="presParOf" srcId="{7191A35B-042A-4276-9792-AEB5FF156A18}" destId="{36163F1E-381B-4F43-B2A1-F62167C39707}" srcOrd="5" destOrd="0" presId="urn:microsoft.com/office/officeart/2008/layout/PictureGrid"/>
    <dgm:cxn modelId="{08869E20-242A-407E-89CF-FABDAE043B9B}" type="presParOf" srcId="{7191A35B-042A-4276-9792-AEB5FF156A18}" destId="{3F99F1E5-F548-4302-A538-1297C9E34BD6}" srcOrd="6" destOrd="0" presId="urn:microsoft.com/office/officeart/2008/layout/PictureGrid"/>
    <dgm:cxn modelId="{6A2F3151-0D95-4AF9-BAEE-CEEC6FD76923}" type="presParOf" srcId="{3F99F1E5-F548-4302-A538-1297C9E34BD6}" destId="{1270B9C0-B42C-4294-BE0C-3A87172C36E6}" srcOrd="0" destOrd="0" presId="urn:microsoft.com/office/officeart/2008/layout/PictureGrid"/>
    <dgm:cxn modelId="{E428867C-4D11-4422-A951-D8FB80FB0F26}" type="presParOf" srcId="{3F99F1E5-F548-4302-A538-1297C9E34BD6}" destId="{04C6E3C9-7A57-4E42-AF45-2F4F59CE2F89}" srcOrd="1" destOrd="0" presId="urn:microsoft.com/office/officeart/2008/layout/PictureGri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5FF03BA-7DB2-4994-87B2-7DA6A13FB1D8}" type="doc">
      <dgm:prSet loTypeId="urn:microsoft.com/office/officeart/2008/layout/AccentedPicture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4EA7799-A23B-4E77-B873-50B4058EF4F8}">
      <dgm:prSet phldrT="[Текст]" custT="1"/>
      <dgm:spPr/>
      <dgm:t>
        <a:bodyPr/>
        <a:lstStyle/>
        <a:p>
          <a:r>
            <a:rPr lang="ru-RU" sz="7200" dirty="0" smtClean="0">
              <a:solidFill>
                <a:schemeClr val="tx1"/>
              </a:solidFill>
            </a:rPr>
            <a:t>Все для вкуса, не забавы</a:t>
          </a:r>
          <a:r>
            <a:rPr lang="ru-RU" sz="7200" dirty="0" smtClean="0">
              <a:solidFill>
                <a:schemeClr val="accent3">
                  <a:lumMod val="75000"/>
                </a:schemeClr>
              </a:solidFill>
            </a:rPr>
            <a:t>:</a:t>
          </a:r>
          <a:endParaRPr lang="ru-RU" sz="7200" dirty="0">
            <a:solidFill>
              <a:schemeClr val="accent3">
                <a:lumMod val="75000"/>
              </a:schemeClr>
            </a:solidFill>
          </a:endParaRPr>
        </a:p>
      </dgm:t>
    </dgm:pt>
    <dgm:pt modelId="{2C68A5CF-E61D-45A7-BC91-43C1ED388D12}" type="parTrans" cxnId="{6679B9CC-B50D-4C22-AB66-162B52A3D735}">
      <dgm:prSet/>
      <dgm:spPr/>
      <dgm:t>
        <a:bodyPr/>
        <a:lstStyle/>
        <a:p>
          <a:endParaRPr lang="ru-RU"/>
        </a:p>
      </dgm:t>
    </dgm:pt>
    <dgm:pt modelId="{B11547DA-3B77-4BE1-91D1-D278BA9824B7}" type="sibTrans" cxnId="{6679B9CC-B50D-4C22-AB66-162B52A3D735}">
      <dgm:prSet/>
      <dgm:spPr>
        <a:gradFill rotWithShape="0">
          <a:gsLst>
            <a:gs pos="93000">
              <a:srgbClr val="92D050"/>
            </a:gs>
            <a:gs pos="0">
              <a:srgbClr val="FFFF00"/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</dgm:spPr>
      <dgm:t>
        <a:bodyPr/>
        <a:lstStyle/>
        <a:p>
          <a:endParaRPr lang="ru-RU"/>
        </a:p>
      </dgm:t>
    </dgm:pt>
    <dgm:pt modelId="{761C3632-F888-45E7-9046-4784461496D8}">
      <dgm:prSet phldrT="[Текст]"/>
      <dgm:spPr/>
      <dgm:t>
        <a:bodyPr/>
        <a:lstStyle/>
        <a:p>
          <a:r>
            <a:rPr lang="ru-RU" dirty="0" smtClean="0">
              <a:solidFill>
                <a:schemeClr val="accent3">
                  <a:lumMod val="75000"/>
                </a:schemeClr>
              </a:solidFill>
            </a:rPr>
            <a:t>соли</a:t>
          </a:r>
          <a:endParaRPr lang="ru-RU" dirty="0">
            <a:solidFill>
              <a:schemeClr val="accent3">
                <a:lumMod val="75000"/>
              </a:schemeClr>
            </a:solidFill>
          </a:endParaRPr>
        </a:p>
      </dgm:t>
    </dgm:pt>
    <dgm:pt modelId="{FA0A2319-3BC1-4755-B87F-133A8F642485}" type="parTrans" cxnId="{F6D7C743-2EEC-4F67-B79B-D72EE55A7AD2}">
      <dgm:prSet/>
      <dgm:spPr/>
      <dgm:t>
        <a:bodyPr/>
        <a:lstStyle/>
        <a:p>
          <a:endParaRPr lang="ru-RU"/>
        </a:p>
      </dgm:t>
    </dgm:pt>
    <dgm:pt modelId="{C033ECD5-A7F6-4BA6-B4BD-8C981EA356ED}" type="sibTrans" cxnId="{F6D7C743-2EEC-4F67-B79B-D72EE55A7AD2}">
      <dgm:prSet/>
      <dgm:spPr/>
      <dgm:t>
        <a:bodyPr/>
        <a:lstStyle/>
        <a:p>
          <a:endParaRPr lang="ru-RU"/>
        </a:p>
      </dgm:t>
    </dgm:pt>
    <dgm:pt modelId="{4E703C7E-9E03-4BB6-B5F6-097CC48BCF53}">
      <dgm:prSet phldrT="[Текст]"/>
      <dgm:spPr/>
      <dgm:t>
        <a:bodyPr/>
        <a:lstStyle/>
        <a:p>
          <a:r>
            <a:rPr lang="ru-RU" dirty="0" smtClean="0">
              <a:solidFill>
                <a:schemeClr val="accent3">
                  <a:lumMod val="75000"/>
                </a:schemeClr>
              </a:solidFill>
            </a:rPr>
            <a:t>перчика</a:t>
          </a:r>
          <a:endParaRPr lang="ru-RU" dirty="0">
            <a:solidFill>
              <a:schemeClr val="accent3">
                <a:lumMod val="75000"/>
              </a:schemeClr>
            </a:solidFill>
          </a:endParaRPr>
        </a:p>
      </dgm:t>
    </dgm:pt>
    <dgm:pt modelId="{91982738-95F8-4EC0-A034-5646CA96E1C3}" type="parTrans" cxnId="{F521B780-43C4-4632-8D4E-C73A8C3674F4}">
      <dgm:prSet/>
      <dgm:spPr/>
      <dgm:t>
        <a:bodyPr/>
        <a:lstStyle/>
        <a:p>
          <a:endParaRPr lang="ru-RU"/>
        </a:p>
      </dgm:t>
    </dgm:pt>
    <dgm:pt modelId="{317BE4E3-F952-43B9-A547-1E84B43ADEC1}" type="sibTrans" cxnId="{F521B780-43C4-4632-8D4E-C73A8C3674F4}">
      <dgm:prSet/>
      <dgm:spPr/>
      <dgm:t>
        <a:bodyPr/>
        <a:lstStyle/>
        <a:p>
          <a:endParaRPr lang="ru-RU"/>
        </a:p>
      </dgm:t>
    </dgm:pt>
    <dgm:pt modelId="{CF8265DA-031E-4290-A3C1-25C521F485C8}">
      <dgm:prSet phldrT="[Текст]"/>
      <dgm:spPr/>
      <dgm:t>
        <a:bodyPr/>
        <a:lstStyle/>
        <a:p>
          <a:r>
            <a:rPr lang="ru-RU" dirty="0" smtClean="0">
              <a:solidFill>
                <a:schemeClr val="accent3">
                  <a:lumMod val="75000"/>
                </a:schemeClr>
              </a:solidFill>
            </a:rPr>
            <a:t>приправы</a:t>
          </a:r>
          <a:endParaRPr lang="ru-RU" dirty="0">
            <a:solidFill>
              <a:schemeClr val="accent3">
                <a:lumMod val="75000"/>
              </a:schemeClr>
            </a:solidFill>
          </a:endParaRPr>
        </a:p>
      </dgm:t>
    </dgm:pt>
    <dgm:pt modelId="{0DDF1AEB-BEF8-43FB-BCCC-70E294334829}" type="parTrans" cxnId="{A7DC1172-460E-478A-80F2-C2B7AEA5477C}">
      <dgm:prSet/>
      <dgm:spPr/>
      <dgm:t>
        <a:bodyPr/>
        <a:lstStyle/>
        <a:p>
          <a:endParaRPr lang="ru-RU"/>
        </a:p>
      </dgm:t>
    </dgm:pt>
    <dgm:pt modelId="{9D1CC08B-FB50-4B09-B8AF-158B614EA7DC}" type="sibTrans" cxnId="{A7DC1172-460E-478A-80F2-C2B7AEA5477C}">
      <dgm:prSet/>
      <dgm:spPr/>
      <dgm:t>
        <a:bodyPr/>
        <a:lstStyle/>
        <a:p>
          <a:endParaRPr lang="ru-RU"/>
        </a:p>
      </dgm:t>
    </dgm:pt>
    <dgm:pt modelId="{AECC36FA-67D5-4631-84E1-CB9D3866F63D}" type="pres">
      <dgm:prSet presAssocID="{45FF03BA-7DB2-4994-87B2-7DA6A13FB1D8}" presName="Name0" presStyleCnt="0">
        <dgm:presLayoutVars>
          <dgm:dir/>
        </dgm:presLayoutVars>
      </dgm:prSet>
      <dgm:spPr/>
      <dgm:t>
        <a:bodyPr/>
        <a:lstStyle/>
        <a:p>
          <a:endParaRPr lang="ru-RU"/>
        </a:p>
      </dgm:t>
    </dgm:pt>
    <dgm:pt modelId="{17AA4E62-90AC-4CAD-87B2-90D769552F9E}" type="pres">
      <dgm:prSet presAssocID="{B11547DA-3B77-4BE1-91D1-D278BA9824B7}" presName="picture_1" presStyleLbl="bgImgPlace1" presStyleIdx="0" presStyleCnt="1"/>
      <dgm:spPr/>
      <dgm:t>
        <a:bodyPr/>
        <a:lstStyle/>
        <a:p>
          <a:endParaRPr lang="ru-RU"/>
        </a:p>
      </dgm:t>
    </dgm:pt>
    <dgm:pt modelId="{5A2253B0-C4B3-4758-9F82-78A2835628D6}" type="pres">
      <dgm:prSet presAssocID="{24EA7799-A23B-4E77-B873-50B4058EF4F8}" presName="text_1" presStyleLbl="node1" presStyleIdx="0" presStyleCnt="0" custScaleY="138975" custLinFactNeighborX="457" custLinFactNeighborY="-374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49BCC8-8930-4AE3-B09D-72FE32C69557}" type="pres">
      <dgm:prSet presAssocID="{45FF03BA-7DB2-4994-87B2-7DA6A13FB1D8}" presName="linV" presStyleCnt="0"/>
      <dgm:spPr/>
    </dgm:pt>
    <dgm:pt modelId="{7F70188A-96EA-4A80-A737-A8FAB7C79AA9}" type="pres">
      <dgm:prSet presAssocID="{761C3632-F888-45E7-9046-4784461496D8}" presName="pair" presStyleCnt="0"/>
      <dgm:spPr/>
    </dgm:pt>
    <dgm:pt modelId="{79745AFE-8E4C-4826-A99A-9297D314DFDF}" type="pres">
      <dgm:prSet presAssocID="{761C3632-F888-45E7-9046-4784461496D8}" presName="spaceH" presStyleLbl="node1" presStyleIdx="0" presStyleCnt="0"/>
      <dgm:spPr/>
    </dgm:pt>
    <dgm:pt modelId="{A8F11FB2-A58F-4F34-B2D9-40B507A753E0}" type="pres">
      <dgm:prSet presAssocID="{761C3632-F888-45E7-9046-4784461496D8}" presName="desPictures" presStyleLbl="align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EFDBD5AD-ABE0-4E13-887B-BD4CE0B9BB7D}" type="pres">
      <dgm:prSet presAssocID="{761C3632-F888-45E7-9046-4784461496D8}" presName="desTextWrapper" presStyleCnt="0"/>
      <dgm:spPr/>
    </dgm:pt>
    <dgm:pt modelId="{F7409731-28F2-483C-BCFD-7E3CB0480B27}" type="pres">
      <dgm:prSet presAssocID="{761C3632-F888-45E7-9046-4784461496D8}" presName="desTex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65F323-0C4B-4594-9C7C-45E8364E18BF}" type="pres">
      <dgm:prSet presAssocID="{C033ECD5-A7F6-4BA6-B4BD-8C981EA356ED}" presName="spaceV" presStyleCnt="0"/>
      <dgm:spPr/>
    </dgm:pt>
    <dgm:pt modelId="{005AC01E-3294-432A-A08C-C6E8B888E25B}" type="pres">
      <dgm:prSet presAssocID="{4E703C7E-9E03-4BB6-B5F6-097CC48BCF53}" presName="pair" presStyleCnt="0"/>
      <dgm:spPr/>
    </dgm:pt>
    <dgm:pt modelId="{8C8B8174-2A5C-4FFD-A026-DB6C57B2FF1D}" type="pres">
      <dgm:prSet presAssocID="{4E703C7E-9E03-4BB6-B5F6-097CC48BCF53}" presName="spaceH" presStyleLbl="node1" presStyleIdx="0" presStyleCnt="0"/>
      <dgm:spPr/>
    </dgm:pt>
    <dgm:pt modelId="{8B250202-0816-49B3-ADAD-1A0CD63FF6AE}" type="pres">
      <dgm:prSet presAssocID="{4E703C7E-9E03-4BB6-B5F6-097CC48BCF53}" presName="desPictures" presStyleLbl="align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9DB599BC-04C2-42DF-B0B9-3329BDF3DC9F}" type="pres">
      <dgm:prSet presAssocID="{4E703C7E-9E03-4BB6-B5F6-097CC48BCF53}" presName="desTextWrapper" presStyleCnt="0"/>
      <dgm:spPr/>
    </dgm:pt>
    <dgm:pt modelId="{373E5DB9-DB2D-4860-B3D1-AEF9BE786944}" type="pres">
      <dgm:prSet presAssocID="{4E703C7E-9E03-4BB6-B5F6-097CC48BCF53}" presName="desText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4773A8-279B-4585-9760-19AE234AE302}" type="pres">
      <dgm:prSet presAssocID="{317BE4E3-F952-43B9-A547-1E84B43ADEC1}" presName="spaceV" presStyleCnt="0"/>
      <dgm:spPr/>
    </dgm:pt>
    <dgm:pt modelId="{7849E8CE-3C54-45B0-A237-C9B8542313B3}" type="pres">
      <dgm:prSet presAssocID="{CF8265DA-031E-4290-A3C1-25C521F485C8}" presName="pair" presStyleCnt="0"/>
      <dgm:spPr/>
    </dgm:pt>
    <dgm:pt modelId="{771CA314-D92C-4D57-9A09-D540125F759E}" type="pres">
      <dgm:prSet presAssocID="{CF8265DA-031E-4290-A3C1-25C521F485C8}" presName="spaceH" presStyleLbl="node1" presStyleIdx="0" presStyleCnt="0"/>
      <dgm:spPr/>
    </dgm:pt>
    <dgm:pt modelId="{E9B2CCDC-EA3F-45AB-9EA9-B99B472413D8}" type="pres">
      <dgm:prSet presAssocID="{CF8265DA-031E-4290-A3C1-25C521F485C8}" presName="desPictures" presStyleLbl="align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3684179D-920B-49AF-9A55-52C1E556BE70}" type="pres">
      <dgm:prSet presAssocID="{CF8265DA-031E-4290-A3C1-25C521F485C8}" presName="desTextWrapper" presStyleCnt="0"/>
      <dgm:spPr/>
    </dgm:pt>
    <dgm:pt modelId="{729EEC6D-A770-4782-803C-2EDCB9E9D176}" type="pres">
      <dgm:prSet presAssocID="{CF8265DA-031E-4290-A3C1-25C521F485C8}" presName="desText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32AF92-1FD9-452C-95F1-CCEE8E03C70F}" type="pres">
      <dgm:prSet presAssocID="{45FF03BA-7DB2-4994-87B2-7DA6A13FB1D8}" presName="maxNode" presStyleCnt="0"/>
      <dgm:spPr/>
    </dgm:pt>
    <dgm:pt modelId="{2232499B-A5B4-4D9A-B05D-D1CEBFFF60C0}" type="pres">
      <dgm:prSet presAssocID="{45FF03BA-7DB2-4994-87B2-7DA6A13FB1D8}" presName="Name33" presStyleCnt="0"/>
      <dgm:spPr/>
    </dgm:pt>
  </dgm:ptLst>
  <dgm:cxnLst>
    <dgm:cxn modelId="{52A3CD79-F446-43BC-81B4-7BECA05C3F84}" type="presOf" srcId="{B11547DA-3B77-4BE1-91D1-D278BA9824B7}" destId="{17AA4E62-90AC-4CAD-87B2-90D769552F9E}" srcOrd="0" destOrd="0" presId="urn:microsoft.com/office/officeart/2008/layout/AccentedPicture"/>
    <dgm:cxn modelId="{2AE21C39-4E60-4385-88E6-505ACE207BEC}" type="presOf" srcId="{CF8265DA-031E-4290-A3C1-25C521F485C8}" destId="{729EEC6D-A770-4782-803C-2EDCB9E9D176}" srcOrd="0" destOrd="0" presId="urn:microsoft.com/office/officeart/2008/layout/AccentedPicture"/>
    <dgm:cxn modelId="{A7DC1172-460E-478A-80F2-C2B7AEA5477C}" srcId="{45FF03BA-7DB2-4994-87B2-7DA6A13FB1D8}" destId="{CF8265DA-031E-4290-A3C1-25C521F485C8}" srcOrd="3" destOrd="0" parTransId="{0DDF1AEB-BEF8-43FB-BCCC-70E294334829}" sibTransId="{9D1CC08B-FB50-4B09-B8AF-158B614EA7DC}"/>
    <dgm:cxn modelId="{6679B9CC-B50D-4C22-AB66-162B52A3D735}" srcId="{45FF03BA-7DB2-4994-87B2-7DA6A13FB1D8}" destId="{24EA7799-A23B-4E77-B873-50B4058EF4F8}" srcOrd="0" destOrd="0" parTransId="{2C68A5CF-E61D-45A7-BC91-43C1ED388D12}" sibTransId="{B11547DA-3B77-4BE1-91D1-D278BA9824B7}"/>
    <dgm:cxn modelId="{F6D7C743-2EEC-4F67-B79B-D72EE55A7AD2}" srcId="{45FF03BA-7DB2-4994-87B2-7DA6A13FB1D8}" destId="{761C3632-F888-45E7-9046-4784461496D8}" srcOrd="1" destOrd="0" parTransId="{FA0A2319-3BC1-4755-B87F-133A8F642485}" sibTransId="{C033ECD5-A7F6-4BA6-B4BD-8C981EA356ED}"/>
    <dgm:cxn modelId="{A15BEDB0-33BD-4CB0-940E-F02308148BD1}" type="presOf" srcId="{45FF03BA-7DB2-4994-87B2-7DA6A13FB1D8}" destId="{AECC36FA-67D5-4631-84E1-CB9D3866F63D}" srcOrd="0" destOrd="0" presId="urn:microsoft.com/office/officeart/2008/layout/AccentedPicture"/>
    <dgm:cxn modelId="{F49380E9-190F-4C02-A6FB-5F59BDC5B754}" type="presOf" srcId="{761C3632-F888-45E7-9046-4784461496D8}" destId="{F7409731-28F2-483C-BCFD-7E3CB0480B27}" srcOrd="0" destOrd="0" presId="urn:microsoft.com/office/officeart/2008/layout/AccentedPicture"/>
    <dgm:cxn modelId="{25AF5CCA-1696-4763-AA15-AFDB6D4E1CFE}" type="presOf" srcId="{24EA7799-A23B-4E77-B873-50B4058EF4F8}" destId="{5A2253B0-C4B3-4758-9F82-78A2835628D6}" srcOrd="0" destOrd="0" presId="urn:microsoft.com/office/officeart/2008/layout/AccentedPicture"/>
    <dgm:cxn modelId="{20102227-B7A5-4758-B773-6E640C2BD9CF}" type="presOf" srcId="{4E703C7E-9E03-4BB6-B5F6-097CC48BCF53}" destId="{373E5DB9-DB2D-4860-B3D1-AEF9BE786944}" srcOrd="0" destOrd="0" presId="urn:microsoft.com/office/officeart/2008/layout/AccentedPicture"/>
    <dgm:cxn modelId="{F521B780-43C4-4632-8D4E-C73A8C3674F4}" srcId="{45FF03BA-7DB2-4994-87B2-7DA6A13FB1D8}" destId="{4E703C7E-9E03-4BB6-B5F6-097CC48BCF53}" srcOrd="2" destOrd="0" parTransId="{91982738-95F8-4EC0-A034-5646CA96E1C3}" sibTransId="{317BE4E3-F952-43B9-A547-1E84B43ADEC1}"/>
    <dgm:cxn modelId="{5F4196EA-1E74-4418-A3FE-F1991FEDEF33}" type="presParOf" srcId="{AECC36FA-67D5-4631-84E1-CB9D3866F63D}" destId="{17AA4E62-90AC-4CAD-87B2-90D769552F9E}" srcOrd="0" destOrd="0" presId="urn:microsoft.com/office/officeart/2008/layout/AccentedPicture"/>
    <dgm:cxn modelId="{9D0CF1C2-414F-433C-BE59-D38A7833F96C}" type="presParOf" srcId="{AECC36FA-67D5-4631-84E1-CB9D3866F63D}" destId="{5A2253B0-C4B3-4758-9F82-78A2835628D6}" srcOrd="1" destOrd="0" presId="urn:microsoft.com/office/officeart/2008/layout/AccentedPicture"/>
    <dgm:cxn modelId="{25A2F444-54C7-42FD-9F60-82C99E379D5C}" type="presParOf" srcId="{AECC36FA-67D5-4631-84E1-CB9D3866F63D}" destId="{EE49BCC8-8930-4AE3-B09D-72FE32C69557}" srcOrd="2" destOrd="0" presId="urn:microsoft.com/office/officeart/2008/layout/AccentedPicture"/>
    <dgm:cxn modelId="{B072EAB1-C1FE-4BC3-94DF-4746C078A280}" type="presParOf" srcId="{EE49BCC8-8930-4AE3-B09D-72FE32C69557}" destId="{7F70188A-96EA-4A80-A737-A8FAB7C79AA9}" srcOrd="0" destOrd="0" presId="urn:microsoft.com/office/officeart/2008/layout/AccentedPicture"/>
    <dgm:cxn modelId="{9C4B0B6F-DCE3-470C-8D84-24A901815DFC}" type="presParOf" srcId="{7F70188A-96EA-4A80-A737-A8FAB7C79AA9}" destId="{79745AFE-8E4C-4826-A99A-9297D314DFDF}" srcOrd="0" destOrd="0" presId="urn:microsoft.com/office/officeart/2008/layout/AccentedPicture"/>
    <dgm:cxn modelId="{0B1124BD-CE69-42E5-BC6D-1232763B2D68}" type="presParOf" srcId="{7F70188A-96EA-4A80-A737-A8FAB7C79AA9}" destId="{A8F11FB2-A58F-4F34-B2D9-40B507A753E0}" srcOrd="1" destOrd="0" presId="urn:microsoft.com/office/officeart/2008/layout/AccentedPicture"/>
    <dgm:cxn modelId="{590E2A89-ACAD-4D25-9FC8-F85B27FC849C}" type="presParOf" srcId="{7F70188A-96EA-4A80-A737-A8FAB7C79AA9}" destId="{EFDBD5AD-ABE0-4E13-887B-BD4CE0B9BB7D}" srcOrd="2" destOrd="0" presId="urn:microsoft.com/office/officeart/2008/layout/AccentedPicture"/>
    <dgm:cxn modelId="{B260009A-E010-4E5E-8EDE-B7BF8DF8E6B8}" type="presParOf" srcId="{EFDBD5AD-ABE0-4E13-887B-BD4CE0B9BB7D}" destId="{F7409731-28F2-483C-BCFD-7E3CB0480B27}" srcOrd="0" destOrd="0" presId="urn:microsoft.com/office/officeart/2008/layout/AccentedPicture"/>
    <dgm:cxn modelId="{170A4C53-81C4-4F5A-9240-7FFBCAC564F2}" type="presParOf" srcId="{EE49BCC8-8930-4AE3-B09D-72FE32C69557}" destId="{1765F323-0C4B-4594-9C7C-45E8364E18BF}" srcOrd="1" destOrd="0" presId="urn:microsoft.com/office/officeart/2008/layout/AccentedPicture"/>
    <dgm:cxn modelId="{6741465D-4FA6-4813-95C1-34F75866A53A}" type="presParOf" srcId="{EE49BCC8-8930-4AE3-B09D-72FE32C69557}" destId="{005AC01E-3294-432A-A08C-C6E8B888E25B}" srcOrd="2" destOrd="0" presId="urn:microsoft.com/office/officeart/2008/layout/AccentedPicture"/>
    <dgm:cxn modelId="{66DF174C-133C-4E9F-BED6-8516BF083F02}" type="presParOf" srcId="{005AC01E-3294-432A-A08C-C6E8B888E25B}" destId="{8C8B8174-2A5C-4FFD-A026-DB6C57B2FF1D}" srcOrd="0" destOrd="0" presId="urn:microsoft.com/office/officeart/2008/layout/AccentedPicture"/>
    <dgm:cxn modelId="{3EC0891B-5B4F-4330-862B-7766A6CC4540}" type="presParOf" srcId="{005AC01E-3294-432A-A08C-C6E8B888E25B}" destId="{8B250202-0816-49B3-ADAD-1A0CD63FF6AE}" srcOrd="1" destOrd="0" presId="urn:microsoft.com/office/officeart/2008/layout/AccentedPicture"/>
    <dgm:cxn modelId="{36882962-F16B-40DD-98E8-2B3C5674E79A}" type="presParOf" srcId="{005AC01E-3294-432A-A08C-C6E8B888E25B}" destId="{9DB599BC-04C2-42DF-B0B9-3329BDF3DC9F}" srcOrd="2" destOrd="0" presId="urn:microsoft.com/office/officeart/2008/layout/AccentedPicture"/>
    <dgm:cxn modelId="{6EBC76FD-DA0B-4BF2-8389-668B85C0972E}" type="presParOf" srcId="{9DB599BC-04C2-42DF-B0B9-3329BDF3DC9F}" destId="{373E5DB9-DB2D-4860-B3D1-AEF9BE786944}" srcOrd="0" destOrd="0" presId="urn:microsoft.com/office/officeart/2008/layout/AccentedPicture"/>
    <dgm:cxn modelId="{6C00A146-AEAD-4BD6-88F3-F7442D86ED48}" type="presParOf" srcId="{EE49BCC8-8930-4AE3-B09D-72FE32C69557}" destId="{3E4773A8-279B-4585-9760-19AE234AE302}" srcOrd="3" destOrd="0" presId="urn:microsoft.com/office/officeart/2008/layout/AccentedPicture"/>
    <dgm:cxn modelId="{DE16E8AA-0E33-4865-AB75-F1959A5C4AFF}" type="presParOf" srcId="{EE49BCC8-8930-4AE3-B09D-72FE32C69557}" destId="{7849E8CE-3C54-45B0-A237-C9B8542313B3}" srcOrd="4" destOrd="0" presId="urn:microsoft.com/office/officeart/2008/layout/AccentedPicture"/>
    <dgm:cxn modelId="{DA0B8CCB-AC93-46DA-8DA0-36FD175636E0}" type="presParOf" srcId="{7849E8CE-3C54-45B0-A237-C9B8542313B3}" destId="{771CA314-D92C-4D57-9A09-D540125F759E}" srcOrd="0" destOrd="0" presId="urn:microsoft.com/office/officeart/2008/layout/AccentedPicture"/>
    <dgm:cxn modelId="{548D72EA-1BC7-4359-B220-5F3D7E62CEA5}" type="presParOf" srcId="{7849E8CE-3C54-45B0-A237-C9B8542313B3}" destId="{E9B2CCDC-EA3F-45AB-9EA9-B99B472413D8}" srcOrd="1" destOrd="0" presId="urn:microsoft.com/office/officeart/2008/layout/AccentedPicture"/>
    <dgm:cxn modelId="{2C973977-41A0-43D0-A7E9-DB0F5EEA78D9}" type="presParOf" srcId="{7849E8CE-3C54-45B0-A237-C9B8542313B3}" destId="{3684179D-920B-49AF-9A55-52C1E556BE70}" srcOrd="2" destOrd="0" presId="urn:microsoft.com/office/officeart/2008/layout/AccentedPicture"/>
    <dgm:cxn modelId="{FF20F6F5-0EB7-42BC-97FF-54FDA932C53A}" type="presParOf" srcId="{3684179D-920B-49AF-9A55-52C1E556BE70}" destId="{729EEC6D-A770-4782-803C-2EDCB9E9D176}" srcOrd="0" destOrd="0" presId="urn:microsoft.com/office/officeart/2008/layout/AccentedPicture"/>
    <dgm:cxn modelId="{6D69B21F-3D8A-4BA0-9EF6-4ECCCF543E80}" type="presParOf" srcId="{AECC36FA-67D5-4631-84E1-CB9D3866F63D}" destId="{2F32AF92-1FD9-452C-95F1-CCEE8E03C70F}" srcOrd="3" destOrd="0" presId="urn:microsoft.com/office/officeart/2008/layout/AccentedPicture"/>
    <dgm:cxn modelId="{843C1FBF-11B2-40BE-A541-19C4431FA949}" type="presParOf" srcId="{2F32AF92-1FD9-452C-95F1-CCEE8E03C70F}" destId="{2232499B-A5B4-4D9A-B05D-D1CEBFFF60C0}" srcOrd="0" destOrd="0" presId="urn:microsoft.com/office/officeart/2008/layout/AccentedPicture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1433BEE-9416-4C74-991D-78D6191099F7}" type="doc">
      <dgm:prSet loTypeId="urn:microsoft.com/office/officeart/2008/layout/AccentedPicture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74FB8AF-8E4E-4461-B169-559D89E86167}">
      <dgm:prSet phldrT="[Текст]" custT="1"/>
      <dgm:spPr/>
      <dgm:t>
        <a:bodyPr/>
        <a:lstStyle/>
        <a:p>
          <a:r>
            <a:rPr lang="ru-RU" sz="6000" dirty="0" smtClean="0">
              <a:solidFill>
                <a:schemeClr val="tx1"/>
              </a:solidFill>
            </a:rPr>
            <a:t>Сверху «одеяло», где жиров не мало:</a:t>
          </a:r>
          <a:endParaRPr lang="ru-RU" sz="6000" dirty="0">
            <a:solidFill>
              <a:schemeClr val="tx1"/>
            </a:solidFill>
          </a:endParaRPr>
        </a:p>
      </dgm:t>
    </dgm:pt>
    <dgm:pt modelId="{C3217CCB-1B50-4749-8836-6A0D5F9EF2B2}" type="parTrans" cxnId="{CEB58CF7-D49E-471C-8C72-30F4439375CA}">
      <dgm:prSet/>
      <dgm:spPr/>
      <dgm:t>
        <a:bodyPr/>
        <a:lstStyle/>
        <a:p>
          <a:endParaRPr lang="ru-RU"/>
        </a:p>
      </dgm:t>
    </dgm:pt>
    <dgm:pt modelId="{7AD5D0F5-993F-4067-B0B3-AEB626B5A56B}" type="sibTrans" cxnId="{CEB58CF7-D49E-471C-8C72-30F4439375CA}">
      <dgm:prSet/>
      <dgm:spPr>
        <a:gradFill rotWithShape="0">
          <a:gsLst>
            <a:gs pos="93000">
              <a:srgbClr val="92D050"/>
            </a:gs>
            <a:gs pos="0">
              <a:srgbClr val="FFFF00"/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</dgm:spPr>
      <dgm:t>
        <a:bodyPr/>
        <a:lstStyle/>
        <a:p>
          <a:endParaRPr lang="ru-RU"/>
        </a:p>
      </dgm:t>
    </dgm:pt>
    <dgm:pt modelId="{1245874D-33DB-4C74-891D-C480CDA019C2}">
      <dgm:prSet phldrT="[Текст]" custT="1"/>
      <dgm:spPr/>
      <dgm:t>
        <a:bodyPr/>
        <a:lstStyle/>
        <a:p>
          <a:r>
            <a:rPr lang="ru-RU" sz="2400" dirty="0" smtClean="0">
              <a:solidFill>
                <a:schemeClr val="accent3">
                  <a:lumMod val="50000"/>
                </a:schemeClr>
              </a:solidFill>
            </a:rPr>
            <a:t>Слоя сыр</a:t>
          </a:r>
          <a:endParaRPr lang="ru-RU" sz="2400" dirty="0">
            <a:solidFill>
              <a:schemeClr val="accent3">
                <a:lumMod val="50000"/>
              </a:schemeClr>
            </a:solidFill>
          </a:endParaRPr>
        </a:p>
      </dgm:t>
    </dgm:pt>
    <dgm:pt modelId="{2052D15F-9F86-4099-BCEC-D8F9761BF9B1}" type="parTrans" cxnId="{F84093B4-4E1B-4622-BADA-ED81EA562FCB}">
      <dgm:prSet/>
      <dgm:spPr/>
      <dgm:t>
        <a:bodyPr/>
        <a:lstStyle/>
        <a:p>
          <a:endParaRPr lang="ru-RU"/>
        </a:p>
      </dgm:t>
    </dgm:pt>
    <dgm:pt modelId="{0FD4F0F1-5964-49DA-BD38-C762284079CE}" type="sibTrans" cxnId="{F84093B4-4E1B-4622-BADA-ED81EA562FCB}">
      <dgm:prSet/>
      <dgm:spPr/>
      <dgm:t>
        <a:bodyPr/>
        <a:lstStyle/>
        <a:p>
          <a:endParaRPr lang="ru-RU"/>
        </a:p>
      </dgm:t>
    </dgm:pt>
    <dgm:pt modelId="{A5068F5E-50A3-4AF5-B48E-FB729BCF4CEF}">
      <dgm:prSet phldrT="[Текст]" custT="1"/>
      <dgm:spPr/>
      <dgm:t>
        <a:bodyPr/>
        <a:lstStyle/>
        <a:p>
          <a:r>
            <a:rPr lang="ru-RU" sz="2800" dirty="0" smtClean="0">
              <a:solidFill>
                <a:schemeClr val="accent3">
                  <a:lumMod val="50000"/>
                </a:schemeClr>
              </a:solidFill>
            </a:rPr>
            <a:t>Затем сметаны</a:t>
          </a:r>
          <a:endParaRPr lang="ru-RU" sz="2800" dirty="0">
            <a:solidFill>
              <a:schemeClr val="accent3">
                <a:lumMod val="50000"/>
              </a:schemeClr>
            </a:solidFill>
          </a:endParaRPr>
        </a:p>
      </dgm:t>
    </dgm:pt>
    <dgm:pt modelId="{CC824D6F-629B-4D5A-A56D-13F47B16218A}" type="parTrans" cxnId="{EA2CBBE0-F31E-4B53-8899-D74DE6D66596}">
      <dgm:prSet/>
      <dgm:spPr/>
      <dgm:t>
        <a:bodyPr/>
        <a:lstStyle/>
        <a:p>
          <a:endParaRPr lang="ru-RU"/>
        </a:p>
      </dgm:t>
    </dgm:pt>
    <dgm:pt modelId="{E4A1B042-4604-4584-A270-BC0ACFD98907}" type="sibTrans" cxnId="{EA2CBBE0-F31E-4B53-8899-D74DE6D66596}">
      <dgm:prSet/>
      <dgm:spPr/>
      <dgm:t>
        <a:bodyPr/>
        <a:lstStyle/>
        <a:p>
          <a:endParaRPr lang="ru-RU"/>
        </a:p>
      </dgm:t>
    </dgm:pt>
    <dgm:pt modelId="{AE7F9316-0D79-4106-803D-9BA008FDD0FC}">
      <dgm:prSet phldrT="[Текст]" custT="1"/>
      <dgm:spPr/>
      <dgm:t>
        <a:bodyPr/>
        <a:lstStyle/>
        <a:p>
          <a:r>
            <a:rPr lang="ru-RU" sz="2800" dirty="0" smtClean="0">
              <a:solidFill>
                <a:schemeClr val="accent3">
                  <a:lumMod val="50000"/>
                </a:schemeClr>
              </a:solidFill>
            </a:rPr>
            <a:t>«шуба» теплая у  «дамы» </a:t>
          </a:r>
          <a:endParaRPr lang="ru-RU" sz="2800" dirty="0">
            <a:solidFill>
              <a:schemeClr val="accent3">
                <a:lumMod val="50000"/>
              </a:schemeClr>
            </a:solidFill>
          </a:endParaRPr>
        </a:p>
      </dgm:t>
    </dgm:pt>
    <dgm:pt modelId="{1C60590E-77E0-4C5B-9BF8-CC675D8D2AB5}" type="parTrans" cxnId="{BD920714-C19E-4F81-96C1-F0731613703A}">
      <dgm:prSet/>
      <dgm:spPr/>
      <dgm:t>
        <a:bodyPr/>
        <a:lstStyle/>
        <a:p>
          <a:endParaRPr lang="ru-RU"/>
        </a:p>
      </dgm:t>
    </dgm:pt>
    <dgm:pt modelId="{1841D96E-BEEF-401B-BC89-AA31466C28E2}" type="sibTrans" cxnId="{BD920714-C19E-4F81-96C1-F0731613703A}">
      <dgm:prSet/>
      <dgm:spPr/>
      <dgm:t>
        <a:bodyPr/>
        <a:lstStyle/>
        <a:p>
          <a:endParaRPr lang="ru-RU"/>
        </a:p>
      </dgm:t>
    </dgm:pt>
    <dgm:pt modelId="{2BF65077-8600-4826-83E2-CCB6D080E328}" type="pres">
      <dgm:prSet presAssocID="{A1433BEE-9416-4C74-991D-78D6191099F7}" presName="Name0" presStyleCnt="0">
        <dgm:presLayoutVars>
          <dgm:dir/>
        </dgm:presLayoutVars>
      </dgm:prSet>
      <dgm:spPr/>
      <dgm:t>
        <a:bodyPr/>
        <a:lstStyle/>
        <a:p>
          <a:endParaRPr lang="ru-RU"/>
        </a:p>
      </dgm:t>
    </dgm:pt>
    <dgm:pt modelId="{0D144F87-4C7A-421D-B32F-9679EB901D6E}" type="pres">
      <dgm:prSet presAssocID="{7AD5D0F5-993F-4067-B0B3-AEB626B5A56B}" presName="picture_1" presStyleLbl="bgImgPlace1" presStyleIdx="0" presStyleCnt="1"/>
      <dgm:spPr/>
      <dgm:t>
        <a:bodyPr/>
        <a:lstStyle/>
        <a:p>
          <a:endParaRPr lang="ru-RU"/>
        </a:p>
      </dgm:t>
    </dgm:pt>
    <dgm:pt modelId="{1858ED45-BDC2-4E76-A48F-C85EAE770392}" type="pres">
      <dgm:prSet presAssocID="{C74FB8AF-8E4E-4461-B169-559D89E86167}" presName="text_1" presStyleLbl="node1" presStyleIdx="0" presStyleCnt="0" custLinFactNeighborX="1270" custLinFactNeighborY="-311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1A9025-2B36-46D6-829D-9C0BA56B4B21}" type="pres">
      <dgm:prSet presAssocID="{A1433BEE-9416-4C74-991D-78D6191099F7}" presName="linV" presStyleCnt="0"/>
      <dgm:spPr/>
    </dgm:pt>
    <dgm:pt modelId="{BC3EB3E9-CAF1-46DC-A3F1-36A3F8F8491F}" type="pres">
      <dgm:prSet presAssocID="{1245874D-33DB-4C74-891D-C480CDA019C2}" presName="pair" presStyleCnt="0"/>
      <dgm:spPr/>
    </dgm:pt>
    <dgm:pt modelId="{6F996311-EA57-4837-B8FE-8A8152602370}" type="pres">
      <dgm:prSet presAssocID="{1245874D-33DB-4C74-891D-C480CDA019C2}" presName="spaceH" presStyleLbl="node1" presStyleIdx="0" presStyleCnt="0"/>
      <dgm:spPr/>
    </dgm:pt>
    <dgm:pt modelId="{BF46A460-D7E3-46C2-9A58-1EE0167F267F}" type="pres">
      <dgm:prSet presAssocID="{1245874D-33DB-4C74-891D-C480CDA019C2}" presName="desPictures" presStyleLbl="alignImgPlace1" presStyleIdx="0" presStyleCnt="3" custScaleX="141450" custScaleY="138355" custLinFactNeighborX="1345" custLinFactNeighborY="498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E3F6DF52-DA8F-4DD3-8752-1D0CA5167C60}" type="pres">
      <dgm:prSet presAssocID="{1245874D-33DB-4C74-891D-C480CDA019C2}" presName="desTextWrapper" presStyleCnt="0"/>
      <dgm:spPr/>
    </dgm:pt>
    <dgm:pt modelId="{35C39B4D-89D3-4E26-B20A-1334216DA979}" type="pres">
      <dgm:prSet presAssocID="{1245874D-33DB-4C74-891D-C480CDA019C2}" presName="desText" presStyleLbl="revTx" presStyleIdx="0" presStyleCnt="3" custScaleX="132668" custScaleY="90909" custLinFactNeighborX="30045" custLinFactNeighborY="155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309DBA-43B4-4FB8-8C02-C7ABE8BFFA47}" type="pres">
      <dgm:prSet presAssocID="{0FD4F0F1-5964-49DA-BD38-C762284079CE}" presName="spaceV" presStyleCnt="0"/>
      <dgm:spPr/>
    </dgm:pt>
    <dgm:pt modelId="{8FFB9987-9EEC-4174-ACDB-0739598BFC61}" type="pres">
      <dgm:prSet presAssocID="{A5068F5E-50A3-4AF5-B48E-FB729BCF4CEF}" presName="pair" presStyleCnt="0"/>
      <dgm:spPr/>
    </dgm:pt>
    <dgm:pt modelId="{37C108FA-C764-4CE2-8084-3AC235F7948B}" type="pres">
      <dgm:prSet presAssocID="{A5068F5E-50A3-4AF5-B48E-FB729BCF4CEF}" presName="spaceH" presStyleLbl="node1" presStyleIdx="0" presStyleCnt="0"/>
      <dgm:spPr/>
    </dgm:pt>
    <dgm:pt modelId="{0895ECA3-90CD-49F8-BFBA-FF2595A21922}" type="pres">
      <dgm:prSet presAssocID="{A5068F5E-50A3-4AF5-B48E-FB729BCF4CEF}" presName="desPictures" presStyleLbl="alignImgPlace1" presStyleIdx="1" presStyleCnt="3" custScaleX="146738" custScaleY="14320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FA2536AD-7E29-4BA1-9985-4784026D5452}" type="pres">
      <dgm:prSet presAssocID="{A5068F5E-50A3-4AF5-B48E-FB729BCF4CEF}" presName="desTextWrapper" presStyleCnt="0"/>
      <dgm:spPr/>
    </dgm:pt>
    <dgm:pt modelId="{526B5AE0-9EF1-45CF-AADE-6F654DCF7167}" type="pres">
      <dgm:prSet presAssocID="{A5068F5E-50A3-4AF5-B48E-FB729BCF4CEF}" presName="desText" presStyleLbl="revTx" presStyleIdx="1" presStyleCnt="3" custScaleX="141376" custLinFactNeighborX="28160" custLinFactNeighborY="-15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73D0F0-F6B5-4436-B2A3-8613B6513C94}" type="pres">
      <dgm:prSet presAssocID="{E4A1B042-4604-4584-A270-BC0ACFD98907}" presName="spaceV" presStyleCnt="0"/>
      <dgm:spPr/>
    </dgm:pt>
    <dgm:pt modelId="{70BF6B12-2296-4EED-8A26-74E896B6E6E8}" type="pres">
      <dgm:prSet presAssocID="{AE7F9316-0D79-4106-803D-9BA008FDD0FC}" presName="pair" presStyleCnt="0"/>
      <dgm:spPr/>
    </dgm:pt>
    <dgm:pt modelId="{31C33F86-4CBD-4BE7-94AF-4B7C6BD3FFB0}" type="pres">
      <dgm:prSet presAssocID="{AE7F9316-0D79-4106-803D-9BA008FDD0FC}" presName="spaceH" presStyleLbl="node1" presStyleIdx="0" presStyleCnt="0"/>
      <dgm:spPr/>
    </dgm:pt>
    <dgm:pt modelId="{EC99CB26-179B-431A-84BA-44053D9F4A62}" type="pres">
      <dgm:prSet presAssocID="{AE7F9316-0D79-4106-803D-9BA008FDD0FC}" presName="desPictures" presStyleLbl="alignImgPlace1" presStyleIdx="2" presStyleCnt="3" custScaleX="138956" custScaleY="143311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73F01CA4-3A6D-45F3-B4F7-32249B74836B}" type="pres">
      <dgm:prSet presAssocID="{AE7F9316-0D79-4106-803D-9BA008FDD0FC}" presName="desTextWrapper" presStyleCnt="0"/>
      <dgm:spPr/>
    </dgm:pt>
    <dgm:pt modelId="{78D3AC7A-46AB-4CD5-8E85-0F1F552A4CDB}" type="pres">
      <dgm:prSet presAssocID="{AE7F9316-0D79-4106-803D-9BA008FDD0FC}" presName="desText" presStyleLbl="revTx" presStyleIdx="2" presStyleCnt="3" custScaleX="185382" custScaleY="108858" custLinFactNeighborX="16176" custLinFactNeighborY="-5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BDE6E5-1491-4E61-B4E9-8314B1A328B6}" type="pres">
      <dgm:prSet presAssocID="{A1433BEE-9416-4C74-991D-78D6191099F7}" presName="maxNode" presStyleCnt="0"/>
      <dgm:spPr/>
    </dgm:pt>
    <dgm:pt modelId="{E9190EEF-46E6-457F-89D5-85F356974241}" type="pres">
      <dgm:prSet presAssocID="{A1433BEE-9416-4C74-991D-78D6191099F7}" presName="Name33" presStyleCnt="0"/>
      <dgm:spPr/>
    </dgm:pt>
  </dgm:ptLst>
  <dgm:cxnLst>
    <dgm:cxn modelId="{EA2CBBE0-F31E-4B53-8899-D74DE6D66596}" srcId="{A1433BEE-9416-4C74-991D-78D6191099F7}" destId="{A5068F5E-50A3-4AF5-B48E-FB729BCF4CEF}" srcOrd="2" destOrd="0" parTransId="{CC824D6F-629B-4D5A-A56D-13F47B16218A}" sibTransId="{E4A1B042-4604-4584-A270-BC0ACFD98907}"/>
    <dgm:cxn modelId="{F84093B4-4E1B-4622-BADA-ED81EA562FCB}" srcId="{A1433BEE-9416-4C74-991D-78D6191099F7}" destId="{1245874D-33DB-4C74-891D-C480CDA019C2}" srcOrd="1" destOrd="0" parTransId="{2052D15F-9F86-4099-BCEC-D8F9761BF9B1}" sibTransId="{0FD4F0F1-5964-49DA-BD38-C762284079CE}"/>
    <dgm:cxn modelId="{93A0BDF7-6914-4975-9C14-4438F1369308}" type="presOf" srcId="{1245874D-33DB-4C74-891D-C480CDA019C2}" destId="{35C39B4D-89D3-4E26-B20A-1334216DA979}" srcOrd="0" destOrd="0" presId="urn:microsoft.com/office/officeart/2008/layout/AccentedPicture"/>
    <dgm:cxn modelId="{BD920714-C19E-4F81-96C1-F0731613703A}" srcId="{A1433BEE-9416-4C74-991D-78D6191099F7}" destId="{AE7F9316-0D79-4106-803D-9BA008FDD0FC}" srcOrd="3" destOrd="0" parTransId="{1C60590E-77E0-4C5B-9BF8-CC675D8D2AB5}" sibTransId="{1841D96E-BEEF-401B-BC89-AA31466C28E2}"/>
    <dgm:cxn modelId="{05058E1C-74B8-41C4-BF4E-0EAAFBA04E43}" type="presOf" srcId="{7AD5D0F5-993F-4067-B0B3-AEB626B5A56B}" destId="{0D144F87-4C7A-421D-B32F-9679EB901D6E}" srcOrd="0" destOrd="0" presId="urn:microsoft.com/office/officeart/2008/layout/AccentedPicture"/>
    <dgm:cxn modelId="{2E852B78-4452-4E60-9B17-9508D95918AA}" type="presOf" srcId="{AE7F9316-0D79-4106-803D-9BA008FDD0FC}" destId="{78D3AC7A-46AB-4CD5-8E85-0F1F552A4CDB}" srcOrd="0" destOrd="0" presId="urn:microsoft.com/office/officeart/2008/layout/AccentedPicture"/>
    <dgm:cxn modelId="{CEB58CF7-D49E-471C-8C72-30F4439375CA}" srcId="{A1433BEE-9416-4C74-991D-78D6191099F7}" destId="{C74FB8AF-8E4E-4461-B169-559D89E86167}" srcOrd="0" destOrd="0" parTransId="{C3217CCB-1B50-4749-8836-6A0D5F9EF2B2}" sibTransId="{7AD5D0F5-993F-4067-B0B3-AEB626B5A56B}"/>
    <dgm:cxn modelId="{A28F2841-4A5E-4644-A22A-CE4E8948F716}" type="presOf" srcId="{A1433BEE-9416-4C74-991D-78D6191099F7}" destId="{2BF65077-8600-4826-83E2-CCB6D080E328}" srcOrd="0" destOrd="0" presId="urn:microsoft.com/office/officeart/2008/layout/AccentedPicture"/>
    <dgm:cxn modelId="{D31558E3-85FE-4D2C-B0BD-E337128728ED}" type="presOf" srcId="{A5068F5E-50A3-4AF5-B48E-FB729BCF4CEF}" destId="{526B5AE0-9EF1-45CF-AADE-6F654DCF7167}" srcOrd="0" destOrd="0" presId="urn:microsoft.com/office/officeart/2008/layout/AccentedPicture"/>
    <dgm:cxn modelId="{AF73C95D-54AF-4BE0-A48B-09AF9B043F95}" type="presOf" srcId="{C74FB8AF-8E4E-4461-B169-559D89E86167}" destId="{1858ED45-BDC2-4E76-A48F-C85EAE770392}" srcOrd="0" destOrd="0" presId="urn:microsoft.com/office/officeart/2008/layout/AccentedPicture"/>
    <dgm:cxn modelId="{232B2A57-F800-4B79-914E-D754A6A81E2C}" type="presParOf" srcId="{2BF65077-8600-4826-83E2-CCB6D080E328}" destId="{0D144F87-4C7A-421D-B32F-9679EB901D6E}" srcOrd="0" destOrd="0" presId="urn:microsoft.com/office/officeart/2008/layout/AccentedPicture"/>
    <dgm:cxn modelId="{22AF764A-1A85-4B0E-9B6B-8EE531733FFA}" type="presParOf" srcId="{2BF65077-8600-4826-83E2-CCB6D080E328}" destId="{1858ED45-BDC2-4E76-A48F-C85EAE770392}" srcOrd="1" destOrd="0" presId="urn:microsoft.com/office/officeart/2008/layout/AccentedPicture"/>
    <dgm:cxn modelId="{7763F181-0261-41C2-B8A2-1EAEB2768898}" type="presParOf" srcId="{2BF65077-8600-4826-83E2-CCB6D080E328}" destId="{3E1A9025-2B36-46D6-829D-9C0BA56B4B21}" srcOrd="2" destOrd="0" presId="urn:microsoft.com/office/officeart/2008/layout/AccentedPicture"/>
    <dgm:cxn modelId="{92E4E8E0-FAE2-4560-A092-5B3EF5F5970F}" type="presParOf" srcId="{3E1A9025-2B36-46D6-829D-9C0BA56B4B21}" destId="{BC3EB3E9-CAF1-46DC-A3F1-36A3F8F8491F}" srcOrd="0" destOrd="0" presId="urn:microsoft.com/office/officeart/2008/layout/AccentedPicture"/>
    <dgm:cxn modelId="{0E2B940F-9145-4AA1-9D58-8C58EDD84E18}" type="presParOf" srcId="{BC3EB3E9-CAF1-46DC-A3F1-36A3F8F8491F}" destId="{6F996311-EA57-4837-B8FE-8A8152602370}" srcOrd="0" destOrd="0" presId="urn:microsoft.com/office/officeart/2008/layout/AccentedPicture"/>
    <dgm:cxn modelId="{5F7CBD1F-746E-40E6-BA0B-3A14A3FBC87A}" type="presParOf" srcId="{BC3EB3E9-CAF1-46DC-A3F1-36A3F8F8491F}" destId="{BF46A460-D7E3-46C2-9A58-1EE0167F267F}" srcOrd="1" destOrd="0" presId="urn:microsoft.com/office/officeart/2008/layout/AccentedPicture"/>
    <dgm:cxn modelId="{DE96CFF2-6602-4878-82CB-A8CCB66478D3}" type="presParOf" srcId="{BC3EB3E9-CAF1-46DC-A3F1-36A3F8F8491F}" destId="{E3F6DF52-DA8F-4DD3-8752-1D0CA5167C60}" srcOrd="2" destOrd="0" presId="urn:microsoft.com/office/officeart/2008/layout/AccentedPicture"/>
    <dgm:cxn modelId="{927DA8DA-77C6-4945-846D-86673D5A49B9}" type="presParOf" srcId="{E3F6DF52-DA8F-4DD3-8752-1D0CA5167C60}" destId="{35C39B4D-89D3-4E26-B20A-1334216DA979}" srcOrd="0" destOrd="0" presId="urn:microsoft.com/office/officeart/2008/layout/AccentedPicture"/>
    <dgm:cxn modelId="{66236DD1-CB4F-4140-8A3D-369A0DA62C89}" type="presParOf" srcId="{3E1A9025-2B36-46D6-829D-9C0BA56B4B21}" destId="{CC309DBA-43B4-4FB8-8C02-C7ABE8BFFA47}" srcOrd="1" destOrd="0" presId="urn:microsoft.com/office/officeart/2008/layout/AccentedPicture"/>
    <dgm:cxn modelId="{16468F45-7B78-47AC-AE4C-B90271254094}" type="presParOf" srcId="{3E1A9025-2B36-46D6-829D-9C0BA56B4B21}" destId="{8FFB9987-9EEC-4174-ACDB-0739598BFC61}" srcOrd="2" destOrd="0" presId="urn:microsoft.com/office/officeart/2008/layout/AccentedPicture"/>
    <dgm:cxn modelId="{71CE3DA2-F2A4-472B-AE2D-71A81A42DA74}" type="presParOf" srcId="{8FFB9987-9EEC-4174-ACDB-0739598BFC61}" destId="{37C108FA-C764-4CE2-8084-3AC235F7948B}" srcOrd="0" destOrd="0" presId="urn:microsoft.com/office/officeart/2008/layout/AccentedPicture"/>
    <dgm:cxn modelId="{5A44F50C-8F57-4FA2-82A5-65201F00BFD4}" type="presParOf" srcId="{8FFB9987-9EEC-4174-ACDB-0739598BFC61}" destId="{0895ECA3-90CD-49F8-BFBA-FF2595A21922}" srcOrd="1" destOrd="0" presId="urn:microsoft.com/office/officeart/2008/layout/AccentedPicture"/>
    <dgm:cxn modelId="{6380C14E-1DDC-4FBF-AFDD-6BF5D71BAC2E}" type="presParOf" srcId="{8FFB9987-9EEC-4174-ACDB-0739598BFC61}" destId="{FA2536AD-7E29-4BA1-9985-4784026D5452}" srcOrd="2" destOrd="0" presId="urn:microsoft.com/office/officeart/2008/layout/AccentedPicture"/>
    <dgm:cxn modelId="{4861AA59-7720-4B3B-B04C-0B0BE9C3CF11}" type="presParOf" srcId="{FA2536AD-7E29-4BA1-9985-4784026D5452}" destId="{526B5AE0-9EF1-45CF-AADE-6F654DCF7167}" srcOrd="0" destOrd="0" presId="urn:microsoft.com/office/officeart/2008/layout/AccentedPicture"/>
    <dgm:cxn modelId="{454BCE36-1C43-43BD-AB81-6862E1ACECDB}" type="presParOf" srcId="{3E1A9025-2B36-46D6-829D-9C0BA56B4B21}" destId="{7B73D0F0-F6B5-4436-B2A3-8613B6513C94}" srcOrd="3" destOrd="0" presId="urn:microsoft.com/office/officeart/2008/layout/AccentedPicture"/>
    <dgm:cxn modelId="{EF703D1C-19E6-4BB7-8B53-0E12E99E013B}" type="presParOf" srcId="{3E1A9025-2B36-46D6-829D-9C0BA56B4B21}" destId="{70BF6B12-2296-4EED-8A26-74E896B6E6E8}" srcOrd="4" destOrd="0" presId="urn:microsoft.com/office/officeart/2008/layout/AccentedPicture"/>
    <dgm:cxn modelId="{D868725A-242B-4690-8DDF-4DEB0C6E457C}" type="presParOf" srcId="{70BF6B12-2296-4EED-8A26-74E896B6E6E8}" destId="{31C33F86-4CBD-4BE7-94AF-4B7C6BD3FFB0}" srcOrd="0" destOrd="0" presId="urn:microsoft.com/office/officeart/2008/layout/AccentedPicture"/>
    <dgm:cxn modelId="{1F0952A0-9D9A-43E1-BDA9-FEB5C5D2737C}" type="presParOf" srcId="{70BF6B12-2296-4EED-8A26-74E896B6E6E8}" destId="{EC99CB26-179B-431A-84BA-44053D9F4A62}" srcOrd="1" destOrd="0" presId="urn:microsoft.com/office/officeart/2008/layout/AccentedPicture"/>
    <dgm:cxn modelId="{D4268D82-4F25-4A25-BA47-01A23450FABD}" type="presParOf" srcId="{70BF6B12-2296-4EED-8A26-74E896B6E6E8}" destId="{73F01CA4-3A6D-45F3-B4F7-32249B74836B}" srcOrd="2" destOrd="0" presId="urn:microsoft.com/office/officeart/2008/layout/AccentedPicture"/>
    <dgm:cxn modelId="{C12FBF58-2DAB-4002-AF11-D7D2E320AB35}" type="presParOf" srcId="{73F01CA4-3A6D-45F3-B4F7-32249B74836B}" destId="{78D3AC7A-46AB-4CD5-8E85-0F1F552A4CDB}" srcOrd="0" destOrd="0" presId="urn:microsoft.com/office/officeart/2008/layout/AccentedPicture"/>
    <dgm:cxn modelId="{2D1DC21F-3F32-42A0-8940-E63E8D15546D}" type="presParOf" srcId="{2BF65077-8600-4826-83E2-CCB6D080E328}" destId="{06BDE6E5-1491-4E61-B4E9-8314B1A328B6}" srcOrd="3" destOrd="0" presId="urn:microsoft.com/office/officeart/2008/layout/AccentedPicture"/>
    <dgm:cxn modelId="{CE174657-118A-4D21-9AE1-4CE4B6B34173}" type="presParOf" srcId="{06BDE6E5-1491-4E61-B4E9-8314B1A328B6}" destId="{E9190EEF-46E6-457F-89D5-85F356974241}" srcOrd="0" destOrd="0" presId="urn:microsoft.com/office/officeart/2008/layout/AccentedPicture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E89A17-5242-402C-80A6-ECC2FDEDE987}">
      <dsp:nvSpPr>
        <dsp:cNvPr id="0" name=""/>
        <dsp:cNvSpPr/>
      </dsp:nvSpPr>
      <dsp:spPr>
        <a:xfrm rot="5400000">
          <a:off x="1683934" y="711309"/>
          <a:ext cx="2492622" cy="2096473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0602A04-0079-4B15-BD4A-973530B278E5}">
      <dsp:nvSpPr>
        <dsp:cNvPr id="0" name=""/>
        <dsp:cNvSpPr/>
      </dsp:nvSpPr>
      <dsp:spPr>
        <a:xfrm>
          <a:off x="400120" y="1592629"/>
          <a:ext cx="2061357" cy="1350912"/>
        </a:xfrm>
        <a:prstGeom prst="rect">
          <a:avLst/>
        </a:prstGeom>
        <a:gradFill rotWithShape="0">
          <a:gsLst>
            <a:gs pos="5000">
              <a:srgbClr val="FFFF00"/>
            </a:gs>
            <a:gs pos="80825">
              <a:srgbClr val="00B050"/>
            </a:gs>
            <a:gs pos="38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</a:rPr>
            <a:t>Нам бесспорно повезет, вместо сахара здесь - мед </a:t>
          </a:r>
          <a:endParaRPr lang="ru-RU" sz="2000" kern="1200" dirty="0">
            <a:solidFill>
              <a:schemeClr val="tx1"/>
            </a:solidFill>
          </a:endParaRPr>
        </a:p>
      </dsp:txBody>
      <dsp:txXfrm>
        <a:off x="400120" y="1592629"/>
        <a:ext cx="2061357" cy="1350912"/>
      </dsp:txXfrm>
    </dsp:sp>
    <dsp:sp modelId="{9BBC8B88-EF2A-4DC7-A785-53F65B9DCDEA}">
      <dsp:nvSpPr>
        <dsp:cNvPr id="0" name=""/>
        <dsp:cNvSpPr/>
      </dsp:nvSpPr>
      <dsp:spPr>
        <a:xfrm rot="5400000">
          <a:off x="6036248" y="711309"/>
          <a:ext cx="2492622" cy="2096473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C54BA98-DB3D-4103-9784-20A9F40AFD4A}">
      <dsp:nvSpPr>
        <dsp:cNvPr id="0" name=""/>
        <dsp:cNvSpPr/>
      </dsp:nvSpPr>
      <dsp:spPr>
        <a:xfrm>
          <a:off x="4614378" y="1592629"/>
          <a:ext cx="2337470" cy="1350912"/>
        </a:xfrm>
        <a:prstGeom prst="rect">
          <a:avLst/>
        </a:prstGeom>
        <a:gradFill rotWithShape="0">
          <a:gsLst>
            <a:gs pos="5000">
              <a:srgbClr val="FFFF00"/>
            </a:gs>
            <a:gs pos="80825">
              <a:srgbClr val="00B050"/>
            </a:gs>
            <a:gs pos="38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2000" kern="1200" dirty="0" smtClean="0"/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kern="1200" dirty="0" smtClean="0"/>
            <a:t>Взамен муки мы засыпаем отрубей, что полезней и вкусней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/>
        </a:p>
      </dsp:txBody>
      <dsp:txXfrm>
        <a:off x="4614378" y="1592629"/>
        <a:ext cx="2337470" cy="1350912"/>
      </dsp:txXfrm>
    </dsp:sp>
    <dsp:sp modelId="{70DA5907-60F9-4C70-8DE5-DA7C0A0A67B3}">
      <dsp:nvSpPr>
        <dsp:cNvPr id="0" name=""/>
        <dsp:cNvSpPr/>
      </dsp:nvSpPr>
      <dsp:spPr>
        <a:xfrm rot="5400000">
          <a:off x="3873644" y="3321154"/>
          <a:ext cx="2492622" cy="2096473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E07A9C4-B804-489E-AB58-B6765E8ED6AC}">
      <dsp:nvSpPr>
        <dsp:cNvPr id="0" name=""/>
        <dsp:cNvSpPr/>
      </dsp:nvSpPr>
      <dsp:spPr>
        <a:xfrm>
          <a:off x="2433807" y="4131578"/>
          <a:ext cx="2115569" cy="1350912"/>
        </a:xfrm>
        <a:prstGeom prst="rect">
          <a:avLst/>
        </a:prstGeom>
        <a:gradFill rotWithShape="0">
          <a:gsLst>
            <a:gs pos="5000">
              <a:srgbClr val="FFFF00"/>
            </a:gs>
            <a:gs pos="80825">
              <a:srgbClr val="00B050"/>
            </a:gs>
            <a:gs pos="38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2000" kern="1200" dirty="0" smtClean="0"/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kern="1200" dirty="0" smtClean="0"/>
            <a:t>Наш кулинарный бригадир влить посоветовал кефир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/>
        </a:p>
      </dsp:txBody>
      <dsp:txXfrm>
        <a:off x="2433807" y="4131578"/>
        <a:ext cx="2115569" cy="135091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1096BB-7FA7-4B43-839C-784824D6723F}">
      <dsp:nvSpPr>
        <dsp:cNvPr id="0" name=""/>
        <dsp:cNvSpPr/>
      </dsp:nvSpPr>
      <dsp:spPr>
        <a:xfrm>
          <a:off x="89760" y="705650"/>
          <a:ext cx="3535789" cy="4294925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3C8ED74-BFCC-45FA-BDD5-ACFE93CD3DE9}">
      <dsp:nvSpPr>
        <dsp:cNvPr id="0" name=""/>
        <dsp:cNvSpPr/>
      </dsp:nvSpPr>
      <dsp:spPr>
        <a:xfrm>
          <a:off x="216010" y="5256583"/>
          <a:ext cx="3439987" cy="826686"/>
        </a:xfrm>
        <a:prstGeom prst="rect">
          <a:avLst/>
        </a:prstGeom>
        <a:solidFill>
          <a:schemeClr val="accent3">
            <a:lumMod val="20000"/>
            <a:lumOff val="8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2600" kern="1200" dirty="0" smtClean="0">
              <a:solidFill>
                <a:schemeClr val="accent3">
                  <a:lumMod val="50000"/>
                </a:schemeClr>
              </a:solidFill>
            </a:rPr>
            <a:t>Рыба целый час тушилась и </a:t>
          </a:r>
          <a:endParaRPr lang="ru-RU" sz="2600" kern="1200" dirty="0">
            <a:solidFill>
              <a:schemeClr val="accent3">
                <a:lumMod val="50000"/>
              </a:schemeClr>
            </a:solidFill>
          </a:endParaRPr>
        </a:p>
      </dsp:txBody>
      <dsp:txXfrm>
        <a:off x="216010" y="5256583"/>
        <a:ext cx="3439987" cy="826686"/>
      </dsp:txXfrm>
    </dsp:sp>
    <dsp:sp modelId="{5979CE27-4C1E-49FF-9BC3-3E96524F4CD6}">
      <dsp:nvSpPr>
        <dsp:cNvPr id="0" name=""/>
        <dsp:cNvSpPr/>
      </dsp:nvSpPr>
      <dsp:spPr>
        <a:xfrm>
          <a:off x="4589535" y="723587"/>
          <a:ext cx="3850205" cy="4211377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243B139-21D8-497B-AA79-DA86DF86B661}">
      <dsp:nvSpPr>
        <dsp:cNvPr id="0" name=""/>
        <dsp:cNvSpPr/>
      </dsp:nvSpPr>
      <dsp:spPr>
        <a:xfrm>
          <a:off x="4896538" y="5256583"/>
          <a:ext cx="3439987" cy="826686"/>
        </a:xfrm>
        <a:prstGeom prst="rect">
          <a:avLst/>
        </a:prstGeom>
        <a:solidFill>
          <a:schemeClr val="accent3">
            <a:lumMod val="20000"/>
            <a:lumOff val="8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2600" kern="1200" dirty="0" smtClean="0">
              <a:solidFill>
                <a:schemeClr val="accent3">
                  <a:lumMod val="50000"/>
                </a:schemeClr>
              </a:solidFill>
            </a:rPr>
            <a:t>…и на волю попросилась</a:t>
          </a:r>
          <a:endParaRPr lang="ru-RU" sz="2600" kern="1200" dirty="0">
            <a:solidFill>
              <a:schemeClr val="accent3">
                <a:lumMod val="50000"/>
              </a:schemeClr>
            </a:solidFill>
          </a:endParaRPr>
        </a:p>
      </dsp:txBody>
      <dsp:txXfrm>
        <a:off x="4896538" y="5256583"/>
        <a:ext cx="3439987" cy="82668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4CAEB2-9BEE-410B-BCB4-3B1205FE64CB}">
      <dsp:nvSpPr>
        <dsp:cNvPr id="0" name=""/>
        <dsp:cNvSpPr/>
      </dsp:nvSpPr>
      <dsp:spPr>
        <a:xfrm rot="5400000">
          <a:off x="141242" y="291598"/>
          <a:ext cx="3933022" cy="3349826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9AF8FE9-C14A-440B-9909-EA8901C1D851}">
      <dsp:nvSpPr>
        <dsp:cNvPr id="0" name=""/>
        <dsp:cNvSpPr/>
      </dsp:nvSpPr>
      <dsp:spPr>
        <a:xfrm>
          <a:off x="763093" y="4238880"/>
          <a:ext cx="2698353" cy="1521759"/>
        </a:xfrm>
        <a:prstGeom prst="rect">
          <a:avLst/>
        </a:prstGeom>
        <a:gradFill rotWithShape="0">
          <a:gsLst>
            <a:gs pos="93000">
              <a:srgbClr val="92D050"/>
            </a:gs>
            <a:gs pos="0">
              <a:srgbClr val="FFFF00"/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2800" b="1" kern="1200" dirty="0" smtClean="0">
              <a:solidFill>
                <a:schemeClr val="accent3">
                  <a:lumMod val="50000"/>
                </a:schemeClr>
              </a:solidFill>
            </a:rPr>
            <a:t>Аксиома не нова, хлеб всему голова</a:t>
          </a:r>
          <a:endParaRPr lang="ru-RU" sz="2800" b="1" kern="1200" dirty="0">
            <a:solidFill>
              <a:schemeClr val="accent3">
                <a:lumMod val="50000"/>
              </a:schemeClr>
            </a:solidFill>
          </a:endParaRPr>
        </a:p>
      </dsp:txBody>
      <dsp:txXfrm>
        <a:off x="763093" y="4238880"/>
        <a:ext cx="2698353" cy="1521759"/>
      </dsp:txXfrm>
    </dsp:sp>
    <dsp:sp modelId="{B0C01898-D843-4F40-8034-D712B85EA4FE}">
      <dsp:nvSpPr>
        <dsp:cNvPr id="0" name=""/>
        <dsp:cNvSpPr/>
      </dsp:nvSpPr>
      <dsp:spPr>
        <a:xfrm rot="5400000">
          <a:off x="4072142" y="419511"/>
          <a:ext cx="4089490" cy="3250467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7E46822-B02C-4905-BC82-DB7DC21B46D0}">
      <dsp:nvSpPr>
        <dsp:cNvPr id="0" name=""/>
        <dsp:cNvSpPr/>
      </dsp:nvSpPr>
      <dsp:spPr>
        <a:xfrm>
          <a:off x="4690516" y="4299759"/>
          <a:ext cx="3132441" cy="1460880"/>
        </a:xfrm>
        <a:prstGeom prst="rect">
          <a:avLst/>
        </a:prstGeom>
        <a:gradFill rotWithShape="0">
          <a:gsLst>
            <a:gs pos="93000">
              <a:srgbClr val="92D050"/>
            </a:gs>
            <a:gs pos="0">
              <a:srgbClr val="FFFF00"/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2800" b="1" kern="1200" dirty="0" smtClean="0">
              <a:solidFill>
                <a:schemeClr val="accent3">
                  <a:lumMod val="50000"/>
                </a:schemeClr>
              </a:solidFill>
            </a:rPr>
            <a:t>Неказистый, но полезный и готовить интересно</a:t>
          </a:r>
          <a:endParaRPr lang="ru-RU" sz="2800" b="1" kern="1200" dirty="0">
            <a:solidFill>
              <a:schemeClr val="accent3">
                <a:lumMod val="50000"/>
              </a:schemeClr>
            </a:solidFill>
          </a:endParaRPr>
        </a:p>
      </dsp:txBody>
      <dsp:txXfrm>
        <a:off x="4690516" y="4299759"/>
        <a:ext cx="3132441" cy="146088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938893-160C-4A3A-8187-AAF38A8DED16}">
      <dsp:nvSpPr>
        <dsp:cNvPr id="0" name=""/>
        <dsp:cNvSpPr/>
      </dsp:nvSpPr>
      <dsp:spPr>
        <a:xfrm>
          <a:off x="591670" y="354219"/>
          <a:ext cx="3431612" cy="4709846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12CA3D9-C399-47A8-B399-823DD55CC019}">
      <dsp:nvSpPr>
        <dsp:cNvPr id="0" name=""/>
        <dsp:cNvSpPr/>
      </dsp:nvSpPr>
      <dsp:spPr>
        <a:xfrm>
          <a:off x="1184963" y="4758846"/>
          <a:ext cx="2319114" cy="1371261"/>
        </a:xfrm>
        <a:prstGeom prst="rect">
          <a:avLst/>
        </a:prstGeom>
        <a:gradFill rotWithShape="0">
          <a:gsLst>
            <a:gs pos="0">
              <a:srgbClr val="FFFF00"/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93000">
              <a:srgbClr val="92D050"/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2200" b="1" kern="1200" dirty="0" smtClean="0">
              <a:solidFill>
                <a:schemeClr val="accent3">
                  <a:lumMod val="50000"/>
                </a:schemeClr>
              </a:solidFill>
            </a:rPr>
            <a:t>Где микроволновка, там не нужна сноровка</a:t>
          </a:r>
          <a:endParaRPr lang="ru-RU" sz="2200" b="1" kern="1200" dirty="0">
            <a:solidFill>
              <a:schemeClr val="accent3">
                <a:lumMod val="50000"/>
              </a:schemeClr>
            </a:solidFill>
          </a:endParaRPr>
        </a:p>
      </dsp:txBody>
      <dsp:txXfrm>
        <a:off x="1184963" y="4758846"/>
        <a:ext cx="2319114" cy="1371261"/>
      </dsp:txXfrm>
    </dsp:sp>
    <dsp:sp modelId="{DA57DC28-0835-479E-8F01-B173A0690358}">
      <dsp:nvSpPr>
        <dsp:cNvPr id="0" name=""/>
        <dsp:cNvSpPr/>
      </dsp:nvSpPr>
      <dsp:spPr>
        <a:xfrm rot="5400000">
          <a:off x="3892282" y="1034106"/>
          <a:ext cx="4778854" cy="3425354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36EED1D-60BB-443F-BCCF-881AE0DBBE08}">
      <dsp:nvSpPr>
        <dsp:cNvPr id="0" name=""/>
        <dsp:cNvSpPr/>
      </dsp:nvSpPr>
      <dsp:spPr>
        <a:xfrm>
          <a:off x="5246191" y="4758846"/>
          <a:ext cx="2319070" cy="1371261"/>
        </a:xfrm>
        <a:prstGeom prst="rect">
          <a:avLst/>
        </a:prstGeom>
        <a:gradFill rotWithShape="0">
          <a:gsLst>
            <a:gs pos="0">
              <a:srgbClr val="FFFF00"/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93000">
              <a:srgbClr val="92D050"/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2200" b="1" kern="1200" dirty="0" smtClean="0">
              <a:solidFill>
                <a:schemeClr val="accent3">
                  <a:lumMod val="50000"/>
                </a:schemeClr>
              </a:solidFill>
            </a:rPr>
            <a:t>Готовить в </a:t>
          </a:r>
          <a:r>
            <a:rPr lang="ru-RU" sz="2200" b="1" kern="1200" dirty="0" err="1" smtClean="0">
              <a:solidFill>
                <a:schemeClr val="accent3">
                  <a:lumMod val="50000"/>
                </a:schemeClr>
              </a:solidFill>
            </a:rPr>
            <a:t>мультиварке</a:t>
          </a:r>
          <a:r>
            <a:rPr lang="ru-RU" sz="2200" b="1" kern="1200" dirty="0" smtClean="0">
              <a:solidFill>
                <a:schemeClr val="accent3">
                  <a:lumMod val="50000"/>
                </a:schemeClr>
              </a:solidFill>
            </a:rPr>
            <a:t>-рукам совсем не жарко</a:t>
          </a:r>
          <a:endParaRPr lang="ru-RU" sz="2200" b="1" kern="1200" dirty="0">
            <a:solidFill>
              <a:schemeClr val="accent3">
                <a:lumMod val="50000"/>
              </a:schemeClr>
            </a:solidFill>
          </a:endParaRPr>
        </a:p>
      </dsp:txBody>
      <dsp:txXfrm>
        <a:off x="5246191" y="4758846"/>
        <a:ext cx="2319070" cy="1371261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E570DC-AEDF-438D-B5D5-6DAC04821D70}">
      <dsp:nvSpPr>
        <dsp:cNvPr id="0" name=""/>
        <dsp:cNvSpPr/>
      </dsp:nvSpPr>
      <dsp:spPr>
        <a:xfrm rot="5400000">
          <a:off x="2109" y="1647077"/>
          <a:ext cx="3923936" cy="2899774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DAC0D94-B19C-4C8E-9E07-1F5255C85600}">
      <dsp:nvSpPr>
        <dsp:cNvPr id="0" name=""/>
        <dsp:cNvSpPr/>
      </dsp:nvSpPr>
      <dsp:spPr>
        <a:xfrm>
          <a:off x="1075924" y="4910146"/>
          <a:ext cx="3381264" cy="812574"/>
        </a:xfrm>
        <a:prstGeom prst="rect">
          <a:avLst/>
        </a:prstGeom>
        <a:gradFill rotWithShape="0">
          <a:gsLst>
            <a:gs pos="93000">
              <a:srgbClr val="92D050"/>
            </a:gs>
            <a:gs pos="0">
              <a:srgbClr val="FFFF00"/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2400" kern="1200" dirty="0" smtClean="0"/>
            <a:t>С миксером мешать тесто быстро , интересно</a:t>
          </a:r>
          <a:endParaRPr lang="ru-RU" sz="2400" kern="1200" dirty="0"/>
        </a:p>
      </dsp:txBody>
      <dsp:txXfrm>
        <a:off x="1075924" y="4910146"/>
        <a:ext cx="3381264" cy="812574"/>
      </dsp:txXfrm>
    </dsp:sp>
    <dsp:sp modelId="{B769B48B-EB03-417D-987D-85937FF01608}">
      <dsp:nvSpPr>
        <dsp:cNvPr id="0" name=""/>
        <dsp:cNvSpPr/>
      </dsp:nvSpPr>
      <dsp:spPr>
        <a:xfrm rot="5400000">
          <a:off x="3857385" y="1560838"/>
          <a:ext cx="3923936" cy="2899774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D29562F-CC5A-4740-AF7E-2A308054A85F}">
      <dsp:nvSpPr>
        <dsp:cNvPr id="0" name=""/>
        <dsp:cNvSpPr/>
      </dsp:nvSpPr>
      <dsp:spPr>
        <a:xfrm>
          <a:off x="5403711" y="4910146"/>
          <a:ext cx="3381264" cy="812574"/>
        </a:xfrm>
        <a:prstGeom prst="rect">
          <a:avLst/>
        </a:prstGeom>
        <a:gradFill rotWithShape="0">
          <a:gsLst>
            <a:gs pos="0">
              <a:srgbClr val="FFFF00"/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93000">
              <a:srgbClr val="92D050"/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2400" kern="1200" dirty="0" smtClean="0"/>
            <a:t>Куриные грудки  из нашей мясорубки</a:t>
          </a:r>
          <a:endParaRPr lang="ru-RU" sz="2400" kern="1200" dirty="0"/>
        </a:p>
      </dsp:txBody>
      <dsp:txXfrm>
        <a:off x="5403711" y="4910146"/>
        <a:ext cx="3381264" cy="81257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858E83-8574-4251-B4D8-316826815E07}">
      <dsp:nvSpPr>
        <dsp:cNvPr id="0" name=""/>
        <dsp:cNvSpPr/>
      </dsp:nvSpPr>
      <dsp:spPr>
        <a:xfrm rot="5400000">
          <a:off x="5311928" y="120564"/>
          <a:ext cx="2753831" cy="2512702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1F99C94-161E-41AF-95BF-143CE270FAD2}">
      <dsp:nvSpPr>
        <dsp:cNvPr id="0" name=""/>
        <dsp:cNvSpPr/>
      </dsp:nvSpPr>
      <dsp:spPr>
        <a:xfrm>
          <a:off x="726570" y="2681418"/>
          <a:ext cx="1320695" cy="1320695"/>
        </a:xfrm>
        <a:prstGeom prst="rect">
          <a:avLst/>
        </a:prstGeom>
        <a:gradFill rotWithShape="0">
          <a:gsLst>
            <a:gs pos="92915">
              <a:srgbClr val="92D050"/>
            </a:gs>
            <a:gs pos="0">
              <a:srgbClr val="FFFF00"/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Чашу наполняем, миксером взбиваем </a:t>
          </a:r>
          <a:endParaRPr lang="ru-RU" sz="1800" kern="1200" dirty="0"/>
        </a:p>
      </dsp:txBody>
      <dsp:txXfrm>
        <a:off x="726570" y="2681418"/>
        <a:ext cx="1320695" cy="1320695"/>
      </dsp:txXfrm>
    </dsp:sp>
    <dsp:sp modelId="{9BD115B0-08F4-495C-85C0-DFAB364E8F50}">
      <dsp:nvSpPr>
        <dsp:cNvPr id="0" name=""/>
        <dsp:cNvSpPr/>
      </dsp:nvSpPr>
      <dsp:spPr>
        <a:xfrm rot="5400000">
          <a:off x="94662" y="137403"/>
          <a:ext cx="2727415" cy="2452609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B638BDD-9247-49E2-87AC-1774FE1FFF7D}">
      <dsp:nvSpPr>
        <dsp:cNvPr id="0" name=""/>
        <dsp:cNvSpPr/>
      </dsp:nvSpPr>
      <dsp:spPr>
        <a:xfrm>
          <a:off x="3447721" y="4655968"/>
          <a:ext cx="1320695" cy="1320695"/>
        </a:xfrm>
        <a:prstGeom prst="rect">
          <a:avLst/>
        </a:prstGeom>
        <a:gradFill rotWithShape="0">
          <a:gsLst>
            <a:gs pos="0">
              <a:srgbClr val="FFFF00"/>
            </a:gs>
            <a:gs pos="93000">
              <a:srgbClr val="92D050"/>
            </a:gs>
            <a:gs pos="49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В мизерной доле мы добавляем соли</a:t>
          </a:r>
          <a:endParaRPr lang="ru-RU" sz="1800" kern="1200" dirty="0"/>
        </a:p>
      </dsp:txBody>
      <dsp:txXfrm>
        <a:off x="3447721" y="4655968"/>
        <a:ext cx="1320695" cy="1320695"/>
      </dsp:txXfrm>
    </dsp:sp>
    <dsp:sp modelId="{9D95590A-E34D-41A6-B620-AD876D9BD9E6}">
      <dsp:nvSpPr>
        <dsp:cNvPr id="0" name=""/>
        <dsp:cNvSpPr/>
      </dsp:nvSpPr>
      <dsp:spPr>
        <a:xfrm rot="5400000">
          <a:off x="2578222" y="2102306"/>
          <a:ext cx="2728097" cy="2411925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3D9700D-D369-4C39-B61E-7DDF754992AA}">
      <dsp:nvSpPr>
        <dsp:cNvPr id="0" name=""/>
        <dsp:cNvSpPr/>
      </dsp:nvSpPr>
      <dsp:spPr>
        <a:xfrm>
          <a:off x="6073837" y="2749621"/>
          <a:ext cx="1320695" cy="1314012"/>
        </a:xfrm>
        <a:prstGeom prst="rect">
          <a:avLst/>
        </a:prstGeom>
        <a:gradFill rotWithShape="0">
          <a:gsLst>
            <a:gs pos="93000">
              <a:srgbClr val="92D050"/>
            </a:gs>
            <a:gs pos="57000">
              <a:srgbClr val="DEE9FF"/>
            </a:gs>
            <a:gs pos="1000">
              <a:srgbClr val="FFFF00"/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Наши девицы-любят корицу</a:t>
          </a:r>
          <a:endParaRPr lang="ru-RU" sz="1800" kern="1200" dirty="0"/>
        </a:p>
      </dsp:txBody>
      <dsp:txXfrm>
        <a:off x="6073837" y="2749621"/>
        <a:ext cx="1320695" cy="131401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6C52A0-3324-4093-8322-72A8733121BA}">
      <dsp:nvSpPr>
        <dsp:cNvPr id="0" name=""/>
        <dsp:cNvSpPr/>
      </dsp:nvSpPr>
      <dsp:spPr>
        <a:xfrm rot="5400000">
          <a:off x="336411" y="97219"/>
          <a:ext cx="2508456" cy="2314016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62B9C3A-8DE1-4A5C-BB14-F872C805A184}">
      <dsp:nvSpPr>
        <dsp:cNvPr id="0" name=""/>
        <dsp:cNvSpPr/>
      </dsp:nvSpPr>
      <dsp:spPr>
        <a:xfrm>
          <a:off x="575605" y="2305827"/>
          <a:ext cx="1898059" cy="1369439"/>
        </a:xfrm>
        <a:prstGeom prst="rect">
          <a:avLst/>
        </a:prstGeom>
        <a:gradFill rotWithShape="0">
          <a:gsLst>
            <a:gs pos="92915">
              <a:srgbClr val="92D050"/>
            </a:gs>
            <a:gs pos="0">
              <a:srgbClr val="FFFF00"/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Для обсыпки не жалей ты пшеничных отрубей</a:t>
          </a:r>
          <a:endParaRPr lang="ru-RU" sz="2000" kern="1200" dirty="0"/>
        </a:p>
      </dsp:txBody>
      <dsp:txXfrm>
        <a:off x="575605" y="2305827"/>
        <a:ext cx="1898059" cy="1369439"/>
      </dsp:txXfrm>
    </dsp:sp>
    <dsp:sp modelId="{E27484B7-924D-473F-900C-2D6284B92F31}">
      <dsp:nvSpPr>
        <dsp:cNvPr id="0" name=""/>
        <dsp:cNvSpPr/>
      </dsp:nvSpPr>
      <dsp:spPr>
        <a:xfrm rot="5400000">
          <a:off x="5045588" y="73549"/>
          <a:ext cx="2500192" cy="2353093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6E20315-D606-4391-9D85-AC674DC60A6B}">
      <dsp:nvSpPr>
        <dsp:cNvPr id="0" name=""/>
        <dsp:cNvSpPr/>
      </dsp:nvSpPr>
      <dsp:spPr>
        <a:xfrm>
          <a:off x="5403107" y="2339355"/>
          <a:ext cx="1887588" cy="1406909"/>
        </a:xfrm>
        <a:prstGeom prst="rect">
          <a:avLst/>
        </a:prstGeom>
        <a:gradFill rotWithShape="0">
          <a:gsLst>
            <a:gs pos="93000">
              <a:srgbClr val="92D050"/>
            </a:gs>
            <a:gs pos="0">
              <a:srgbClr val="FFFF00"/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Сырнику  «обновка» –пойдет в микроволновку</a:t>
          </a:r>
          <a:endParaRPr lang="ru-RU" sz="2000" kern="1200" dirty="0"/>
        </a:p>
      </dsp:txBody>
      <dsp:txXfrm>
        <a:off x="5403107" y="2339355"/>
        <a:ext cx="1887588" cy="1406909"/>
      </dsp:txXfrm>
    </dsp:sp>
    <dsp:sp modelId="{421B4CF1-AC44-4427-9A09-C526AEE01188}">
      <dsp:nvSpPr>
        <dsp:cNvPr id="0" name=""/>
        <dsp:cNvSpPr/>
      </dsp:nvSpPr>
      <dsp:spPr>
        <a:xfrm rot="5400000">
          <a:off x="2839170" y="2501672"/>
          <a:ext cx="2440598" cy="2374043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40F44BB-8684-4622-B32E-A2FB304BF421}">
      <dsp:nvSpPr>
        <dsp:cNvPr id="0" name=""/>
        <dsp:cNvSpPr/>
      </dsp:nvSpPr>
      <dsp:spPr>
        <a:xfrm>
          <a:off x="2751304" y="4797277"/>
          <a:ext cx="2605893" cy="935977"/>
        </a:xfrm>
        <a:prstGeom prst="rect">
          <a:avLst/>
        </a:prstGeom>
        <a:gradFill rotWithShape="0">
          <a:gsLst>
            <a:gs pos="93000">
              <a:srgbClr val="92D050"/>
            </a:gs>
            <a:gs pos="0">
              <a:srgbClr val="FFFF00"/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Не карикатуры, а ровные фигуры</a:t>
          </a:r>
          <a:endParaRPr lang="ru-RU" sz="2000" kern="1200" dirty="0"/>
        </a:p>
      </dsp:txBody>
      <dsp:txXfrm>
        <a:off x="2751304" y="4797277"/>
        <a:ext cx="2605893" cy="93597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F72532-5CF1-4ED3-A49A-4731548E978E}">
      <dsp:nvSpPr>
        <dsp:cNvPr id="0" name=""/>
        <dsp:cNvSpPr/>
      </dsp:nvSpPr>
      <dsp:spPr>
        <a:xfrm rot="5400000">
          <a:off x="845164" y="18903"/>
          <a:ext cx="4567207" cy="5825519"/>
        </a:xfrm>
        <a:prstGeom prst="round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5000" r="-3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ABAC01-E0DA-49D4-BB05-6D7470579882}">
      <dsp:nvSpPr>
        <dsp:cNvPr id="0" name=""/>
        <dsp:cNvSpPr/>
      </dsp:nvSpPr>
      <dsp:spPr>
        <a:xfrm>
          <a:off x="864097" y="5040577"/>
          <a:ext cx="5140116" cy="1219339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127000" rIns="127000" bIns="127000" numCol="1" spcCol="1270" anchor="b" anchorCtr="0">
          <a:noAutofit/>
        </a:bodyPr>
        <a:lstStyle/>
        <a:p>
          <a:pPr lvl="0" algn="l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000" b="1" kern="1200" dirty="0" smtClean="0">
              <a:solidFill>
                <a:schemeClr val="tx1"/>
              </a:solidFill>
            </a:rPr>
            <a:t>Что полезнее</a:t>
          </a:r>
          <a:r>
            <a:rPr lang="en-US" sz="5000" b="1" kern="1200" dirty="0" smtClean="0">
              <a:solidFill>
                <a:schemeClr val="tx1"/>
              </a:solidFill>
            </a:rPr>
            <a:t> ???</a:t>
          </a:r>
          <a:endParaRPr lang="ru-RU" sz="5000" b="1" kern="1200" dirty="0">
            <a:solidFill>
              <a:schemeClr val="tx1"/>
            </a:solidFill>
          </a:endParaRPr>
        </a:p>
      </dsp:txBody>
      <dsp:txXfrm>
        <a:off x="864097" y="5040577"/>
        <a:ext cx="5140116" cy="1219339"/>
      </dsp:txXfrm>
    </dsp:sp>
    <dsp:sp modelId="{5DCD8A5D-2B51-4951-86BF-B7CD283E3CB4}">
      <dsp:nvSpPr>
        <dsp:cNvPr id="0" name=""/>
        <dsp:cNvSpPr/>
      </dsp:nvSpPr>
      <dsp:spPr>
        <a:xfrm>
          <a:off x="5474696" y="145958"/>
          <a:ext cx="1572890" cy="1572890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D9E9DF-F9F7-494F-A5CD-69018B832759}">
      <dsp:nvSpPr>
        <dsp:cNvPr id="0" name=""/>
        <dsp:cNvSpPr/>
      </dsp:nvSpPr>
      <dsp:spPr>
        <a:xfrm>
          <a:off x="7128792" y="144023"/>
          <a:ext cx="744458" cy="15728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0" tIns="82550" rIns="165100" bIns="82550" numCol="1" spcCol="1270" anchor="ctr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dirty="0" smtClean="0">
              <a:solidFill>
                <a:srgbClr val="FF0000"/>
              </a:solidFill>
            </a:rPr>
            <a:t>?</a:t>
          </a:r>
          <a:endParaRPr lang="ru-RU" sz="6500" kern="1200" dirty="0">
            <a:solidFill>
              <a:srgbClr val="FF0000"/>
            </a:solidFill>
          </a:endParaRPr>
        </a:p>
      </dsp:txBody>
      <dsp:txXfrm>
        <a:off x="7128792" y="144023"/>
        <a:ext cx="744458" cy="1572890"/>
      </dsp:txXfrm>
    </dsp:sp>
    <dsp:sp modelId="{2541403A-1EEE-4A0D-8AB0-0A2AF2E59655}">
      <dsp:nvSpPr>
        <dsp:cNvPr id="0" name=""/>
        <dsp:cNvSpPr/>
      </dsp:nvSpPr>
      <dsp:spPr>
        <a:xfrm rot="5739403">
          <a:off x="5474696" y="2001968"/>
          <a:ext cx="1572890" cy="1572890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DCEF37-0267-42E1-AE79-DBD74EC4BF24}">
      <dsp:nvSpPr>
        <dsp:cNvPr id="0" name=""/>
        <dsp:cNvSpPr/>
      </dsp:nvSpPr>
      <dsp:spPr>
        <a:xfrm>
          <a:off x="7047586" y="2001968"/>
          <a:ext cx="744458" cy="15728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0" tIns="82550" rIns="165100" bIns="82550" numCol="1" spcCol="1270" anchor="ctr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dirty="0" smtClean="0">
              <a:solidFill>
                <a:srgbClr val="FF0000"/>
              </a:solidFill>
            </a:rPr>
            <a:t>?</a:t>
          </a:r>
          <a:endParaRPr lang="ru-RU" sz="6500" kern="1200" dirty="0">
            <a:solidFill>
              <a:srgbClr val="FF0000"/>
            </a:solidFill>
          </a:endParaRPr>
        </a:p>
      </dsp:txBody>
      <dsp:txXfrm>
        <a:off x="7047586" y="2001968"/>
        <a:ext cx="744458" cy="1572890"/>
      </dsp:txXfrm>
    </dsp:sp>
    <dsp:sp modelId="{FCAD9DEF-720A-47DE-B261-B138BDF9C4CC}">
      <dsp:nvSpPr>
        <dsp:cNvPr id="0" name=""/>
        <dsp:cNvSpPr/>
      </dsp:nvSpPr>
      <dsp:spPr>
        <a:xfrm>
          <a:off x="5474696" y="3857979"/>
          <a:ext cx="1572890" cy="1572890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8D3EA2-95D9-4A65-8F1B-054A455D01C0}">
      <dsp:nvSpPr>
        <dsp:cNvPr id="0" name=""/>
        <dsp:cNvSpPr/>
      </dsp:nvSpPr>
      <dsp:spPr>
        <a:xfrm>
          <a:off x="7047586" y="3857979"/>
          <a:ext cx="744458" cy="15728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0" tIns="82550" rIns="165100" bIns="82550" numCol="1" spcCol="1270" anchor="ctr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dirty="0" smtClean="0">
              <a:solidFill>
                <a:srgbClr val="FF0000"/>
              </a:solidFill>
            </a:rPr>
            <a:t>?</a:t>
          </a:r>
          <a:endParaRPr lang="ru-RU" sz="6500" kern="1200" dirty="0">
            <a:solidFill>
              <a:srgbClr val="FF0000"/>
            </a:solidFill>
          </a:endParaRPr>
        </a:p>
      </dsp:txBody>
      <dsp:txXfrm>
        <a:off x="7047586" y="3857979"/>
        <a:ext cx="744458" cy="157289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CEAFCF-03E8-4BA1-90FB-67013C289043}">
      <dsp:nvSpPr>
        <dsp:cNvPr id="0" name=""/>
        <dsp:cNvSpPr/>
      </dsp:nvSpPr>
      <dsp:spPr>
        <a:xfrm>
          <a:off x="3115000" y="664088"/>
          <a:ext cx="4554771" cy="1423366"/>
        </a:xfrm>
        <a:prstGeom prst="rect">
          <a:avLst/>
        </a:prstGeom>
        <a:gradFill rotWithShape="0">
          <a:gsLst>
            <a:gs pos="93000">
              <a:srgbClr val="92D050"/>
            </a:gs>
            <a:gs pos="0">
              <a:srgbClr val="FFFF00"/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4093" tIns="152400" rIns="152400" bIns="1524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 smtClean="0"/>
            <a:t>Морковку чистим ловко</a:t>
          </a:r>
          <a:endParaRPr lang="ru-RU" sz="4000" kern="1200" dirty="0"/>
        </a:p>
      </dsp:txBody>
      <dsp:txXfrm>
        <a:off x="3115000" y="664088"/>
        <a:ext cx="4554771" cy="1423366"/>
      </dsp:txXfrm>
    </dsp:sp>
    <dsp:sp modelId="{9518498D-BC7C-4602-9638-7A282BFABDDC}">
      <dsp:nvSpPr>
        <dsp:cNvPr id="0" name=""/>
        <dsp:cNvSpPr/>
      </dsp:nvSpPr>
      <dsp:spPr>
        <a:xfrm>
          <a:off x="441209" y="207867"/>
          <a:ext cx="2476015" cy="2006547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C51DC6-0ABE-4450-88BA-90EBDE971768}">
      <dsp:nvSpPr>
        <dsp:cNvPr id="0" name=""/>
        <dsp:cNvSpPr/>
      </dsp:nvSpPr>
      <dsp:spPr>
        <a:xfrm>
          <a:off x="3168375" y="2736309"/>
          <a:ext cx="4554771" cy="1423366"/>
        </a:xfrm>
        <a:prstGeom prst="rect">
          <a:avLst/>
        </a:prstGeom>
        <a:gradFill rotWithShape="0">
          <a:gsLst>
            <a:gs pos="93000">
              <a:srgbClr val="92D050"/>
            </a:gs>
            <a:gs pos="0">
              <a:srgbClr val="FFFF00"/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4093" tIns="152400" rIns="152400" bIns="1524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 smtClean="0"/>
            <a:t>Друг нарежет  лук</a:t>
          </a:r>
          <a:endParaRPr lang="ru-RU" sz="4000" kern="1200" dirty="0"/>
        </a:p>
      </dsp:txBody>
      <dsp:txXfrm>
        <a:off x="3168375" y="2736309"/>
        <a:ext cx="4554771" cy="1423366"/>
      </dsp:txXfrm>
    </dsp:sp>
    <dsp:sp modelId="{A39C2194-68D3-4D39-9408-3BFCF1F5BEF8}">
      <dsp:nvSpPr>
        <dsp:cNvPr id="0" name=""/>
        <dsp:cNvSpPr/>
      </dsp:nvSpPr>
      <dsp:spPr>
        <a:xfrm>
          <a:off x="492070" y="2422296"/>
          <a:ext cx="2528274" cy="1909432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CF6B3E-C22A-4271-847A-75F9F4D719B5}">
      <dsp:nvSpPr>
        <dsp:cNvPr id="0" name=""/>
        <dsp:cNvSpPr/>
      </dsp:nvSpPr>
      <dsp:spPr>
        <a:xfrm>
          <a:off x="3168347" y="4824529"/>
          <a:ext cx="4554771" cy="1423366"/>
        </a:xfrm>
        <a:prstGeom prst="rect">
          <a:avLst/>
        </a:prstGeom>
        <a:gradFill rotWithShape="0">
          <a:gsLst>
            <a:gs pos="93000">
              <a:srgbClr val="92D050"/>
            </a:gs>
            <a:gs pos="0">
              <a:srgbClr val="FFFF00"/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4093" tIns="152400" rIns="152400" bIns="1524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 smtClean="0"/>
            <a:t>Картошки немножко</a:t>
          </a:r>
          <a:endParaRPr lang="ru-RU" sz="4000" kern="1200" dirty="0"/>
        </a:p>
      </dsp:txBody>
      <dsp:txXfrm>
        <a:off x="3168347" y="4824529"/>
        <a:ext cx="4554771" cy="1423366"/>
      </dsp:txXfrm>
    </dsp:sp>
    <dsp:sp modelId="{C339B3B6-4461-46E9-AF95-8A078B012653}">
      <dsp:nvSpPr>
        <dsp:cNvPr id="0" name=""/>
        <dsp:cNvSpPr/>
      </dsp:nvSpPr>
      <dsp:spPr>
        <a:xfrm>
          <a:off x="378172" y="4490440"/>
          <a:ext cx="2655150" cy="1827516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5B93FF-C415-45ED-92E2-A8DE5E0A1712}">
      <dsp:nvSpPr>
        <dsp:cNvPr id="0" name=""/>
        <dsp:cNvSpPr/>
      </dsp:nvSpPr>
      <dsp:spPr>
        <a:xfrm>
          <a:off x="3312349" y="720076"/>
          <a:ext cx="5148121" cy="1608788"/>
        </a:xfrm>
        <a:prstGeom prst="rect">
          <a:avLst/>
        </a:prstGeom>
        <a:gradFill rotWithShape="0">
          <a:gsLst>
            <a:gs pos="93000">
              <a:srgbClr val="92D050"/>
            </a:gs>
            <a:gs pos="0">
              <a:srgbClr val="FFFF00"/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89686" tIns="171450" rIns="171450" bIns="171450" numCol="1" spcCol="1270" anchor="ctr" anchorCtr="0">
          <a:noAutofit/>
        </a:bodyPr>
        <a:lstStyle/>
        <a:p>
          <a:pPr lvl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500" kern="1200" dirty="0" smtClean="0"/>
            <a:t>Морковь стружкой</a:t>
          </a:r>
          <a:endParaRPr lang="ru-RU" sz="4500" kern="1200" dirty="0"/>
        </a:p>
      </dsp:txBody>
      <dsp:txXfrm>
        <a:off x="3312349" y="720076"/>
        <a:ext cx="5148121" cy="1608788"/>
      </dsp:txXfrm>
    </dsp:sp>
    <dsp:sp modelId="{58A4A2B9-C3AA-4A56-90AB-A1F2B1BF5717}">
      <dsp:nvSpPr>
        <dsp:cNvPr id="0" name=""/>
        <dsp:cNvSpPr/>
      </dsp:nvSpPr>
      <dsp:spPr>
        <a:xfrm>
          <a:off x="720083" y="576067"/>
          <a:ext cx="1734678" cy="1834315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F1F21C-7430-4699-989A-16DBABD3E395}">
      <dsp:nvSpPr>
        <dsp:cNvPr id="0" name=""/>
        <dsp:cNvSpPr/>
      </dsp:nvSpPr>
      <dsp:spPr>
        <a:xfrm>
          <a:off x="3345959" y="2501947"/>
          <a:ext cx="5148121" cy="1608788"/>
        </a:xfrm>
        <a:prstGeom prst="rect">
          <a:avLst/>
        </a:prstGeom>
        <a:gradFill rotWithShape="0">
          <a:gsLst>
            <a:gs pos="93000">
              <a:srgbClr val="92D050"/>
            </a:gs>
            <a:gs pos="0">
              <a:srgbClr val="FFFF00"/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89686" tIns="171450" rIns="171450" bIns="171450" numCol="1" spcCol="1270" anchor="ctr" anchorCtr="0">
          <a:noAutofit/>
        </a:bodyPr>
        <a:lstStyle/>
        <a:p>
          <a:pPr lvl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500" kern="1200" dirty="0" smtClean="0"/>
            <a:t>Картофель кубиками</a:t>
          </a:r>
          <a:endParaRPr lang="ru-RU" sz="4500" kern="1200" dirty="0"/>
        </a:p>
      </dsp:txBody>
      <dsp:txXfrm>
        <a:off x="3345959" y="2501947"/>
        <a:ext cx="5148121" cy="1608788"/>
      </dsp:txXfrm>
    </dsp:sp>
    <dsp:sp modelId="{BD4EF840-5048-496E-9745-A41457B12C56}">
      <dsp:nvSpPr>
        <dsp:cNvPr id="0" name=""/>
        <dsp:cNvSpPr/>
      </dsp:nvSpPr>
      <dsp:spPr>
        <a:xfrm>
          <a:off x="648071" y="2592290"/>
          <a:ext cx="1856145" cy="1653213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AED33F-E8D7-4588-8C4C-BDED2030E773}">
      <dsp:nvSpPr>
        <dsp:cNvPr id="0" name=""/>
        <dsp:cNvSpPr/>
      </dsp:nvSpPr>
      <dsp:spPr>
        <a:xfrm>
          <a:off x="3408145" y="4608504"/>
          <a:ext cx="5116461" cy="1608788"/>
        </a:xfrm>
        <a:prstGeom prst="rect">
          <a:avLst/>
        </a:prstGeom>
        <a:gradFill rotWithShape="0">
          <a:gsLst>
            <a:gs pos="93000">
              <a:srgbClr val="92D050"/>
            </a:gs>
            <a:gs pos="0">
              <a:srgbClr val="FFFF00"/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89686" tIns="171450" rIns="171450" bIns="171450" numCol="1" spcCol="1270" anchor="ctr" anchorCtr="0">
          <a:noAutofit/>
        </a:bodyPr>
        <a:lstStyle/>
        <a:p>
          <a:pPr lvl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500" kern="1200" dirty="0" smtClean="0"/>
            <a:t>Рыбу кусочками</a:t>
          </a:r>
          <a:endParaRPr lang="ru-RU" sz="4500" kern="1200" dirty="0"/>
        </a:p>
      </dsp:txBody>
      <dsp:txXfrm>
        <a:off x="3408145" y="4608504"/>
        <a:ext cx="5116461" cy="1608788"/>
      </dsp:txXfrm>
    </dsp:sp>
    <dsp:sp modelId="{7600239D-706B-4FB6-9ED4-062968F94238}">
      <dsp:nvSpPr>
        <dsp:cNvPr id="0" name=""/>
        <dsp:cNvSpPr/>
      </dsp:nvSpPr>
      <dsp:spPr>
        <a:xfrm>
          <a:off x="642326" y="4491086"/>
          <a:ext cx="1878939" cy="1920499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99B8C2-078E-4596-9B3C-A0DF78DDC21B}">
      <dsp:nvSpPr>
        <dsp:cNvPr id="0" name=""/>
        <dsp:cNvSpPr/>
      </dsp:nvSpPr>
      <dsp:spPr>
        <a:xfrm>
          <a:off x="858636" y="28077"/>
          <a:ext cx="3101805" cy="6073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8580" rIns="68580" bIns="0" numCol="1" spcCol="1270" anchor="b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</a:rPr>
            <a:t>Маслом дно мы покрываем , слой </a:t>
          </a:r>
          <a:r>
            <a:rPr lang="ru-RU" sz="2000" kern="1200" dirty="0" smtClean="0">
              <a:solidFill>
                <a:schemeClr val="tx1"/>
              </a:solidFill>
            </a:rPr>
            <a:t>моркови</a:t>
          </a:r>
          <a:r>
            <a:rPr lang="ru-RU" sz="1800" kern="1200" dirty="0" smtClean="0">
              <a:solidFill>
                <a:schemeClr val="tx1"/>
              </a:solidFill>
            </a:rPr>
            <a:t> насыпаем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858636" y="28077"/>
        <a:ext cx="3101805" cy="607347"/>
      </dsp:txXfrm>
    </dsp:sp>
    <dsp:sp modelId="{25FDC919-D37E-43F4-B0F0-811C1348F159}">
      <dsp:nvSpPr>
        <dsp:cNvPr id="0" name=""/>
        <dsp:cNvSpPr/>
      </dsp:nvSpPr>
      <dsp:spPr>
        <a:xfrm>
          <a:off x="402230" y="685849"/>
          <a:ext cx="3558212" cy="2517803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6060E6-6376-48EE-9A9B-F26215E51F97}">
      <dsp:nvSpPr>
        <dsp:cNvPr id="0" name=""/>
        <dsp:cNvSpPr/>
      </dsp:nvSpPr>
      <dsp:spPr>
        <a:xfrm>
          <a:off x="4608525" y="0"/>
          <a:ext cx="2742824" cy="6159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8580" rIns="68580" bIns="0" numCol="1" spcCol="1270" anchor="b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</a:rPr>
            <a:t>А </a:t>
          </a:r>
          <a:r>
            <a:rPr lang="ru-RU" sz="2000" kern="1200" dirty="0" smtClean="0">
              <a:solidFill>
                <a:schemeClr val="tx1"/>
              </a:solidFill>
            </a:rPr>
            <a:t>второй</a:t>
          </a:r>
          <a:r>
            <a:rPr lang="ru-RU" sz="1800" kern="1200" dirty="0" smtClean="0">
              <a:solidFill>
                <a:schemeClr val="tx1"/>
              </a:solidFill>
            </a:rPr>
            <a:t> -это луковый слой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4608525" y="0"/>
        <a:ext cx="2742824" cy="615921"/>
      </dsp:txXfrm>
    </dsp:sp>
    <dsp:sp modelId="{473C35CA-818B-40D9-B758-82D2AA10DAF2}">
      <dsp:nvSpPr>
        <dsp:cNvPr id="0" name=""/>
        <dsp:cNvSpPr/>
      </dsp:nvSpPr>
      <dsp:spPr>
        <a:xfrm>
          <a:off x="4824536" y="666270"/>
          <a:ext cx="3444357" cy="2605793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0CB12F-17A3-420B-B33C-89D279C38FF3}">
      <dsp:nvSpPr>
        <dsp:cNvPr id="0" name=""/>
        <dsp:cNvSpPr/>
      </dsp:nvSpPr>
      <dsp:spPr>
        <a:xfrm>
          <a:off x="1145604" y="3255911"/>
          <a:ext cx="2742824" cy="6234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8580" rIns="68580" bIns="0" numCol="1" spcCol="1270" anchor="b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</a:rPr>
            <a:t>Вот картошки , ну </a:t>
          </a:r>
          <a:r>
            <a:rPr lang="ru-RU" sz="2000" kern="1200" dirty="0" smtClean="0">
              <a:solidFill>
                <a:schemeClr val="tx1"/>
              </a:solidFill>
            </a:rPr>
            <a:t>совсем</a:t>
          </a:r>
          <a:r>
            <a:rPr lang="ru-RU" sz="1800" kern="1200" dirty="0" smtClean="0">
              <a:solidFill>
                <a:schemeClr val="tx1"/>
              </a:solidFill>
            </a:rPr>
            <a:t> немножко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1145604" y="3255911"/>
        <a:ext cx="2742824" cy="623426"/>
      </dsp:txXfrm>
    </dsp:sp>
    <dsp:sp modelId="{8A4D6C96-60D2-42CD-9DD0-C3F128C9FC78}">
      <dsp:nvSpPr>
        <dsp:cNvPr id="0" name=""/>
        <dsp:cNvSpPr/>
      </dsp:nvSpPr>
      <dsp:spPr>
        <a:xfrm>
          <a:off x="475724" y="3857676"/>
          <a:ext cx="3484704" cy="2483189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70B9C0-B42C-4294-BE0C-3A87172C36E6}">
      <dsp:nvSpPr>
        <dsp:cNvPr id="0" name=""/>
        <dsp:cNvSpPr/>
      </dsp:nvSpPr>
      <dsp:spPr>
        <a:xfrm>
          <a:off x="5472597" y="3249361"/>
          <a:ext cx="2742824" cy="6406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8580" rIns="68580" bIns="0" numCol="1" spcCol="1270" anchor="b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</a:rPr>
            <a:t>И  на эту вот «подушку» –</a:t>
          </a:r>
          <a:r>
            <a:rPr lang="ru-RU" sz="2000" kern="1200" dirty="0" smtClean="0">
              <a:solidFill>
                <a:schemeClr val="tx1"/>
              </a:solidFill>
            </a:rPr>
            <a:t>скумбрию-голубушку</a:t>
          </a:r>
          <a:r>
            <a:rPr lang="ru-RU" sz="1800" kern="1200" dirty="0" smtClean="0">
              <a:solidFill>
                <a:schemeClr val="tx1"/>
              </a:solidFill>
            </a:rPr>
            <a:t> 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5472597" y="3249361"/>
        <a:ext cx="2742824" cy="640697"/>
      </dsp:txXfrm>
    </dsp:sp>
    <dsp:sp modelId="{04C6E3C9-7A57-4E42-AF45-2F4F59CE2F89}">
      <dsp:nvSpPr>
        <dsp:cNvPr id="0" name=""/>
        <dsp:cNvSpPr/>
      </dsp:nvSpPr>
      <dsp:spPr>
        <a:xfrm>
          <a:off x="4774302" y="3856405"/>
          <a:ext cx="3650645" cy="2462919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AA4E62-90AC-4CAD-87B2-90D769552F9E}">
      <dsp:nvSpPr>
        <dsp:cNvPr id="0" name=""/>
        <dsp:cNvSpPr/>
      </dsp:nvSpPr>
      <dsp:spPr>
        <a:xfrm>
          <a:off x="17253" y="213170"/>
          <a:ext cx="4567207" cy="5825519"/>
        </a:xfrm>
        <a:prstGeom prst="roundRect">
          <a:avLst/>
        </a:prstGeom>
        <a:gradFill rotWithShape="0">
          <a:gsLst>
            <a:gs pos="93000">
              <a:srgbClr val="92D050"/>
            </a:gs>
            <a:gs pos="0">
              <a:srgbClr val="FFFF00"/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2253B0-C4B3-4758-9F82-78A2835628D6}">
      <dsp:nvSpPr>
        <dsp:cNvPr id="0" name=""/>
        <dsp:cNvSpPr/>
      </dsp:nvSpPr>
      <dsp:spPr>
        <a:xfrm>
          <a:off x="216013" y="318920"/>
          <a:ext cx="3516749" cy="4857609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b" anchorCtr="0">
          <a:noAutofit/>
        </a:bodyPr>
        <a:lstStyle/>
        <a:p>
          <a:pPr lvl="0" algn="l" defTabSz="3200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200" kern="1200" dirty="0" smtClean="0">
              <a:solidFill>
                <a:schemeClr val="tx1"/>
              </a:solidFill>
            </a:rPr>
            <a:t>Все для вкуса, не забавы</a:t>
          </a:r>
          <a:r>
            <a:rPr lang="ru-RU" sz="7200" kern="1200" dirty="0" smtClean="0">
              <a:solidFill>
                <a:schemeClr val="accent3">
                  <a:lumMod val="75000"/>
                </a:schemeClr>
              </a:solidFill>
            </a:rPr>
            <a:t>:</a:t>
          </a:r>
          <a:endParaRPr lang="ru-RU" sz="7200" kern="1200" dirty="0">
            <a:solidFill>
              <a:schemeClr val="accent3">
                <a:lumMod val="75000"/>
              </a:schemeClr>
            </a:solidFill>
          </a:endParaRPr>
        </a:p>
      </dsp:txBody>
      <dsp:txXfrm>
        <a:off x="216013" y="318920"/>
        <a:ext cx="3516749" cy="4857609"/>
      </dsp:txXfrm>
    </dsp:sp>
    <dsp:sp modelId="{A8F11FB2-A58F-4F34-B2D9-40B507A753E0}">
      <dsp:nvSpPr>
        <dsp:cNvPr id="0" name=""/>
        <dsp:cNvSpPr/>
      </dsp:nvSpPr>
      <dsp:spPr>
        <a:xfrm>
          <a:off x="3798015" y="-78105"/>
          <a:ext cx="1572890" cy="1572890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409731-28F2-483C-BCFD-7E3CB0480B27}">
      <dsp:nvSpPr>
        <dsp:cNvPr id="0" name=""/>
        <dsp:cNvSpPr/>
      </dsp:nvSpPr>
      <dsp:spPr>
        <a:xfrm>
          <a:off x="5370905" y="-78105"/>
          <a:ext cx="3324808" cy="15728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71120" rIns="142240" bIns="71120" numCol="1" spcCol="1270" anchor="ctr" anchorCtr="0">
          <a:noAutofit/>
        </a:bodyPr>
        <a:lstStyle/>
        <a:p>
          <a:pPr lvl="0" algn="l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600" kern="1200" dirty="0" smtClean="0">
              <a:solidFill>
                <a:schemeClr val="accent3">
                  <a:lumMod val="75000"/>
                </a:schemeClr>
              </a:solidFill>
            </a:rPr>
            <a:t>соли</a:t>
          </a:r>
          <a:endParaRPr lang="ru-RU" sz="5600" kern="1200" dirty="0">
            <a:solidFill>
              <a:schemeClr val="accent3">
                <a:lumMod val="75000"/>
              </a:schemeClr>
            </a:solidFill>
          </a:endParaRPr>
        </a:p>
      </dsp:txBody>
      <dsp:txXfrm>
        <a:off x="5370905" y="-78105"/>
        <a:ext cx="3324808" cy="1572890"/>
      </dsp:txXfrm>
    </dsp:sp>
    <dsp:sp modelId="{8B250202-0816-49B3-ADAD-1A0CD63FF6AE}">
      <dsp:nvSpPr>
        <dsp:cNvPr id="0" name=""/>
        <dsp:cNvSpPr/>
      </dsp:nvSpPr>
      <dsp:spPr>
        <a:xfrm>
          <a:off x="3798015" y="1777904"/>
          <a:ext cx="1572890" cy="1572890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3E5DB9-DB2D-4860-B3D1-AEF9BE786944}">
      <dsp:nvSpPr>
        <dsp:cNvPr id="0" name=""/>
        <dsp:cNvSpPr/>
      </dsp:nvSpPr>
      <dsp:spPr>
        <a:xfrm>
          <a:off x="5370905" y="1777904"/>
          <a:ext cx="3324808" cy="15728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71120" rIns="142240" bIns="71120" numCol="1" spcCol="1270" anchor="ctr" anchorCtr="0">
          <a:noAutofit/>
        </a:bodyPr>
        <a:lstStyle/>
        <a:p>
          <a:pPr lvl="0" algn="l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600" kern="1200" dirty="0" smtClean="0">
              <a:solidFill>
                <a:schemeClr val="accent3">
                  <a:lumMod val="75000"/>
                </a:schemeClr>
              </a:solidFill>
            </a:rPr>
            <a:t>перчика</a:t>
          </a:r>
          <a:endParaRPr lang="ru-RU" sz="5600" kern="1200" dirty="0">
            <a:solidFill>
              <a:schemeClr val="accent3">
                <a:lumMod val="75000"/>
              </a:schemeClr>
            </a:solidFill>
          </a:endParaRPr>
        </a:p>
      </dsp:txBody>
      <dsp:txXfrm>
        <a:off x="5370905" y="1777904"/>
        <a:ext cx="3324808" cy="1572890"/>
      </dsp:txXfrm>
    </dsp:sp>
    <dsp:sp modelId="{E9B2CCDC-EA3F-45AB-9EA9-B99B472413D8}">
      <dsp:nvSpPr>
        <dsp:cNvPr id="0" name=""/>
        <dsp:cNvSpPr/>
      </dsp:nvSpPr>
      <dsp:spPr>
        <a:xfrm>
          <a:off x="3798015" y="3633915"/>
          <a:ext cx="1572890" cy="1572890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9EEC6D-A770-4782-803C-2EDCB9E9D176}">
      <dsp:nvSpPr>
        <dsp:cNvPr id="0" name=""/>
        <dsp:cNvSpPr/>
      </dsp:nvSpPr>
      <dsp:spPr>
        <a:xfrm>
          <a:off x="5370905" y="3633915"/>
          <a:ext cx="3324808" cy="15728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71120" rIns="142240" bIns="71120" numCol="1" spcCol="1270" anchor="ctr" anchorCtr="0">
          <a:noAutofit/>
        </a:bodyPr>
        <a:lstStyle/>
        <a:p>
          <a:pPr lvl="0" algn="l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600" kern="1200" dirty="0" smtClean="0">
              <a:solidFill>
                <a:schemeClr val="accent3">
                  <a:lumMod val="75000"/>
                </a:schemeClr>
              </a:solidFill>
            </a:rPr>
            <a:t>приправы</a:t>
          </a:r>
          <a:endParaRPr lang="ru-RU" sz="5600" kern="1200" dirty="0">
            <a:solidFill>
              <a:schemeClr val="accent3">
                <a:lumMod val="75000"/>
              </a:schemeClr>
            </a:solidFill>
          </a:endParaRPr>
        </a:p>
      </dsp:txBody>
      <dsp:txXfrm>
        <a:off x="5370905" y="3633915"/>
        <a:ext cx="3324808" cy="157289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144F87-4C7A-421D-B32F-9679EB901D6E}">
      <dsp:nvSpPr>
        <dsp:cNvPr id="0" name=""/>
        <dsp:cNvSpPr/>
      </dsp:nvSpPr>
      <dsp:spPr>
        <a:xfrm>
          <a:off x="308561" y="307529"/>
          <a:ext cx="4804276" cy="6127903"/>
        </a:xfrm>
        <a:prstGeom prst="roundRect">
          <a:avLst/>
        </a:prstGeom>
        <a:gradFill rotWithShape="0">
          <a:gsLst>
            <a:gs pos="93000">
              <a:srgbClr val="92D050"/>
            </a:gs>
            <a:gs pos="0">
              <a:srgbClr val="FFFF00"/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58ED45-BDC2-4E76-A48F-C85EAE770392}">
      <dsp:nvSpPr>
        <dsp:cNvPr id="0" name=""/>
        <dsp:cNvSpPr/>
      </dsp:nvSpPr>
      <dsp:spPr>
        <a:xfrm>
          <a:off x="547713" y="1368159"/>
          <a:ext cx="3699292" cy="367674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b" anchorCtr="0">
          <a:noAutofit/>
        </a:bodyPr>
        <a:lstStyle/>
        <a:p>
          <a:pPr lvl="0" algn="l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0" kern="1200" dirty="0" smtClean="0">
              <a:solidFill>
                <a:schemeClr val="tx1"/>
              </a:solidFill>
            </a:rPr>
            <a:t>Сверху «одеяло», где жиров не мало:</a:t>
          </a:r>
          <a:endParaRPr lang="ru-RU" sz="6000" kern="1200" dirty="0">
            <a:solidFill>
              <a:schemeClr val="tx1"/>
            </a:solidFill>
          </a:endParaRPr>
        </a:p>
      </dsp:txBody>
      <dsp:txXfrm>
        <a:off x="547713" y="1368159"/>
        <a:ext cx="3699292" cy="3676742"/>
      </dsp:txXfrm>
    </dsp:sp>
    <dsp:sp modelId="{BF46A460-D7E3-46C2-9A58-1EE0167F267F}">
      <dsp:nvSpPr>
        <dsp:cNvPr id="0" name=""/>
        <dsp:cNvSpPr/>
      </dsp:nvSpPr>
      <dsp:spPr>
        <a:xfrm>
          <a:off x="4098322" y="73955"/>
          <a:ext cx="2068365" cy="2023108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C39B4D-89D3-4E26-B20A-1334216DA979}">
      <dsp:nvSpPr>
        <dsp:cNvPr id="0" name=""/>
        <dsp:cNvSpPr/>
      </dsp:nvSpPr>
      <dsp:spPr>
        <a:xfrm>
          <a:off x="6293950" y="576065"/>
          <a:ext cx="1986966" cy="13293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accent3">
                  <a:lumMod val="50000"/>
                </a:schemeClr>
              </a:solidFill>
            </a:rPr>
            <a:t>Слоя сыр</a:t>
          </a:r>
          <a:endParaRPr lang="ru-RU" sz="2400" kern="1200" dirty="0">
            <a:solidFill>
              <a:schemeClr val="accent3">
                <a:lumMod val="50000"/>
              </a:schemeClr>
            </a:solidFill>
          </a:endParaRPr>
        </a:p>
      </dsp:txBody>
      <dsp:txXfrm>
        <a:off x="6293950" y="576065"/>
        <a:ext cx="1986966" cy="1329325"/>
      </dsp:txXfrm>
    </dsp:sp>
    <dsp:sp modelId="{0895ECA3-90CD-49F8-BFBA-FF2595A21922}">
      <dsp:nvSpPr>
        <dsp:cNvPr id="0" name=""/>
        <dsp:cNvSpPr/>
      </dsp:nvSpPr>
      <dsp:spPr>
        <a:xfrm>
          <a:off x="4039992" y="2287449"/>
          <a:ext cx="2145689" cy="2093998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6B5AE0-9EF1-45CF-AADE-6F654DCF7167}">
      <dsp:nvSpPr>
        <dsp:cNvPr id="0" name=""/>
        <dsp:cNvSpPr/>
      </dsp:nvSpPr>
      <dsp:spPr>
        <a:xfrm>
          <a:off x="6265719" y="2581239"/>
          <a:ext cx="2117386" cy="14622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35560" rIns="71120" bIns="3556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chemeClr val="accent3">
                  <a:lumMod val="50000"/>
                </a:schemeClr>
              </a:solidFill>
            </a:rPr>
            <a:t>Затем сметаны</a:t>
          </a:r>
          <a:endParaRPr lang="ru-RU" sz="2800" kern="1200" dirty="0">
            <a:solidFill>
              <a:schemeClr val="accent3">
                <a:lumMod val="50000"/>
              </a:schemeClr>
            </a:solidFill>
          </a:endParaRPr>
        </a:p>
      </dsp:txBody>
      <dsp:txXfrm>
        <a:off x="6265719" y="2581239"/>
        <a:ext cx="2117386" cy="1462259"/>
      </dsp:txXfrm>
    </dsp:sp>
    <dsp:sp modelId="{EC99CB26-179B-431A-84BA-44053D9F4A62}">
      <dsp:nvSpPr>
        <dsp:cNvPr id="0" name=""/>
        <dsp:cNvSpPr/>
      </dsp:nvSpPr>
      <dsp:spPr>
        <a:xfrm>
          <a:off x="4096889" y="4644655"/>
          <a:ext cx="2031896" cy="2095578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D3AC7A-46AB-4CD5-8E85-0F1F552A4CDB}">
      <dsp:nvSpPr>
        <dsp:cNvPr id="0" name=""/>
        <dsp:cNvSpPr/>
      </dsp:nvSpPr>
      <dsp:spPr>
        <a:xfrm>
          <a:off x="6086234" y="4888932"/>
          <a:ext cx="2776463" cy="15917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35560" rIns="71120" bIns="3556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chemeClr val="accent3">
                  <a:lumMod val="50000"/>
                </a:schemeClr>
              </a:solidFill>
            </a:rPr>
            <a:t>«шуба» теплая у  «дамы» </a:t>
          </a:r>
          <a:endParaRPr lang="ru-RU" sz="2800" kern="1200" dirty="0">
            <a:solidFill>
              <a:schemeClr val="accent3">
                <a:lumMod val="50000"/>
              </a:schemeClr>
            </a:solidFill>
          </a:endParaRPr>
        </a:p>
      </dsp:txBody>
      <dsp:txXfrm>
        <a:off x="6086234" y="4888932"/>
        <a:ext cx="2776463" cy="15917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Blocks">
  <dgm:title val=""/>
  <dgm:desc val=""/>
  <dgm:catLst>
    <dgm:cat type="picture" pri="8000"/>
    <dgm:cat type="pictureconvert" pri="8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61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908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3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.63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Blocks">
  <dgm:title val=""/>
  <dgm:desc val=""/>
  <dgm:catLst>
    <dgm:cat type="picture" pri="8000"/>
    <dgm:cat type="pictureconvert" pri="8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61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908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3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.63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Blocks">
  <dgm:title val=""/>
  <dgm:desc val=""/>
  <dgm:catLst>
    <dgm:cat type="picture" pri="8000"/>
    <dgm:cat type="pictureconvert" pri="8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61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908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3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.63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AccentedPicture">
  <dgm:title val=""/>
  <dgm:desc val=""/>
  <dgm:catLst>
    <dgm:cat type="picture" pri="1000"/>
    <dgm:cat type="pictureconver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</dgm:varLst>
    <dgm:alg type="composite"/>
    <dgm:shape xmlns:r="http://schemas.openxmlformats.org/officeDocument/2006/relationships" r:blip="">
      <dgm:adjLst/>
    </dgm:shape>
    <dgm:choose name="Name1">
      <dgm:if name="Name2" axis="ch" ptType="node" func="cnt" op="lte" val="1">
        <dgm:constrLst>
          <dgm:constr type="h" for="ch" forName="picture_1" refType="h"/>
          <dgm:constr type="w" for="ch" forName="picture_1" refType="h" refFor="ch" refForName="picture_1" op="equ" fact="0.784"/>
          <dgm:constr type="l" for="ch" forName="picture_1"/>
          <dgm:constr type="t" for="ch" forName="picture_1"/>
          <dgm:constr type="w" for="ch" forName="text_1" refType="w" refFor="ch" refForName="picture_1" fact="0.77"/>
          <dgm:constr type="h" for="ch" forName="text_1" refType="h" refFor="ch" refForName="picture_1" fact="0.6"/>
          <dgm:constr type="l" for="ch" forName="text_1" refType="w" refFor="ch" refForName="picture_1" fact="0.04"/>
          <dgm:constr type="t" for="ch" forName="text_1" refType="h" refFor="ch" refForName="picture_1" fact="0.4"/>
        </dgm:constrLst>
      </dgm:if>
      <dgm:if name="Name3" axis="ch" ptType="node" func="cnt" op="lte" val="5">
        <dgm:choose name="Name4">
          <dgm:if name="Name5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6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if>
      <dgm:else name="Name7">
        <dgm:choose name="Name8">
          <dgm:if name="Name9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10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else>
    </dgm:choose>
    <dgm:forEach name="Name11" axis="ch" ptType="sibTrans" hideLastTrans="0" cnt="1">
      <dgm:layoutNode name="picture_1" styleLbl="bgImgPlace1">
        <dgm:alg type="sp"/>
        <dgm:shape xmlns:r="http://schemas.openxmlformats.org/officeDocument/2006/relationships" type="roundRect" r:blip="" blipPhldr="1">
          <dgm:adjLst/>
        </dgm:shape>
        <dgm:presOf axis="self"/>
      </dgm:layoutNode>
    </dgm:forEach>
    <dgm:forEach name="Name12" axis="ch" ptType="node" cnt="1">
      <dgm:layoutNode name="text_1" styleLbl="node1">
        <dgm:varLst>
          <dgm:bulletEnabled val="1"/>
        </dgm:varLst>
        <dgm:choose name="Name13">
          <dgm:if name="Name14" func="var" arg="dir" op="equ" val="norm">
            <dgm:alg type="tx">
              <dgm:param type="txAnchorVert" val="b"/>
              <dgm:param type="parTxLTRAlign" val="l"/>
              <dgm:param type="shpTxLTRAlignCh" val="l"/>
              <dgm:param type="parTxRTLAlign" val="l"/>
              <dgm:param type="shpTxRTLAlignCh" val="l"/>
            </dgm:alg>
          </dgm:if>
          <dgm:else name="Name15">
            <dgm:alg type="tx">
              <dgm:param type="txAnchorVert" val="b"/>
              <dgm:param type="parTxLTRAlign" val="r"/>
              <dgm:param type="shpTxLTRAlignCh" val="r"/>
              <dgm:param type="parTxRTLAlign" val="r"/>
              <dgm:param type="shpTxRTLAlignCh" val="r"/>
            </dgm:alg>
          </dgm:else>
        </dgm:choose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primFontSz" val="65"/>
          <dgm:constr type="lMarg" refType="primFontSz" fact="0.2"/>
          <dgm:constr type="rMarg" refType="primFontSz" fact="0.2"/>
          <dgm:constr type="tMarg" refType="primFontSz" fact="0.2"/>
          <dgm:constr type="bMarg" refType="primFontSz" fact="0.2"/>
        </dgm:constrLst>
        <dgm:ruleLst>
          <dgm:rule type="primFontSz" val="5" fact="NaN" max="NaN"/>
        </dgm:ruleLst>
      </dgm:layoutNode>
    </dgm:forEach>
    <dgm:choose name="Name16">
      <dgm:if name="Name17" axis="ch" ptType="node" func="cnt" op="gte" val="2">
        <dgm:layoutNode name="linV">
          <dgm:choose name="Name18">
            <dgm:if name="Name19" func="var" arg="dir" op="equ" val="norm">
              <dgm:alg type="lin">
                <dgm:param type="linDir" val="fromT"/>
                <dgm:param type="vertAlign" val="t"/>
                <dgm:param type="fallback" val="1D"/>
                <dgm:param type="horzAlign" val="l"/>
                <dgm:param type="nodeHorzAlign" val="l"/>
              </dgm:alg>
            </dgm:if>
            <dgm:else name="Name20">
              <dgm:alg type="lin">
                <dgm:param type="linDir" val="fromT"/>
                <dgm:param type="vertAlign" val="t"/>
                <dgm:param type="fallback" val="1D"/>
                <dgm:param type="horzAlign" val="r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constrLst>
            <dgm:constr type="w" for="ch" forName="spaceV" val="1"/>
            <dgm:constr type="w" for="ch" forName="pair" refType="w" op="equ"/>
            <dgm:constr type="w" for="des" forName="desText" op="equ"/>
            <dgm:constr type="primFontSz" for="des" forName="desText" op="equ" val="65"/>
          </dgm:constrLst>
          <dgm:forEach name="Name21" axis="ch" ptType="node" st="2">
            <dgm:layoutNode name="pair">
              <dgm:alg type="composite"/>
              <dgm:shape xmlns:r="http://schemas.openxmlformats.org/officeDocument/2006/relationships" r:blip="">
                <dgm:adjLst/>
              </dgm:shape>
              <dgm:choose name="Name22">
                <dgm:if name="Name23" func="var" arg="dir" op="equ" val="norm">
                  <dgm:constrLst>
                    <dgm:constr type="userC"/>
                    <dgm:constr type="l" for="ch" forName="spaceH"/>
                    <dgm:constr type="r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l" for="ch" forName="desTextWrapper" refType="r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if>
                <dgm:else name="Name24">
                  <dgm:constrLst>
                    <dgm:constr type="userC"/>
                    <dgm:constr type="r" for="ch" forName="spaceH" refType="w"/>
                    <dgm:constr type="l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r" for="ch" forName="desTextWrapper" refType="l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else>
              </dgm:choose>
              <dgm:layoutNode name="spaceH">
                <dgm:alg type="sp"/>
                <dgm:shape xmlns:r="http://schemas.openxmlformats.org/officeDocument/2006/relationships" type="rect" r:blip="" hideGeom="1">
                  <dgm:adjLst/>
                </dgm:shape>
                <dgm:presOf/>
              </dgm:layoutNode>
              <dgm:layoutNode name="desPictures" styleLbl="alignImgPlace1">
                <dgm:alg type="sp"/>
                <dgm:shape xmlns:r="http://schemas.openxmlformats.org/officeDocument/2006/relationships" type="ellipse" r:blip="" blipPhldr="1">
                  <dgm:adjLst/>
                </dgm:shape>
                <dgm:presOf/>
              </dgm:layoutNode>
              <dgm:layoutNode name="desTextWrapper">
                <dgm:choose name="Name25">
                  <dgm:if name="Name26" func="var" arg="dir" op="equ" val="norm">
                    <dgm:alg type="lin">
                      <dgm:param type="horzAlign" val="l"/>
                    </dgm:alg>
                  </dgm:if>
                  <dgm:else name="Name27">
                    <dgm:alg type="lin">
                      <dgm:param type="horzAlign" val="r"/>
                    </dgm:alg>
                  </dgm:else>
                </dgm:choose>
                <dgm:layoutNode name="desText" styleLbl="revTx">
                  <dgm:varLst>
                    <dgm:bulletEnabled val="1"/>
                  </dgm:varLst>
                  <dgm:choose name="Name28">
                    <dgm:if name="Name29" func="var" arg="dir" op="equ" val="norm">
                      <dgm:alg type="tx">
                        <dgm:param type="parTxLTRAlign" val="l"/>
                        <dgm:param type="shpTxLTRAlignCh" val="l"/>
                        <dgm:param type="parTxRTLAlign" val="r"/>
                        <dgm:param type="shpTxRTLAlignCh" val="r"/>
                      </dgm:alg>
                    </dgm:if>
                    <dgm:else name="Name30">
                      <dgm:alg type="tx">
                        <dgm:param type="parTxLTRAlign" val="r"/>
                        <dgm:param type="shpTxLTRAlignCh" val="r"/>
                        <dgm:param type="parTxRTLAlign" val="r"/>
                        <dgm:param type="shpTxRTLAlignCh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userW"/>
                    <dgm:constr type="w" refType="userW" fact="0.1"/>
                    <dgm:constr type="lMarg" refType="primFontSz" fact="0.2"/>
                    <dgm:constr type="rMarg" refType="primFontSz" fact="0.2"/>
                    <dgm:constr type="tMarg" refType="primFontSz" fact="0.1"/>
                    <dgm:constr type="bMarg" refType="primFontSz" fact="0.1"/>
                  </dgm:constrLst>
                  <dgm:ruleLst>
                    <dgm:rule type="w" val="NaN" fact="1" max="NaN"/>
                    <dgm:rule type="primFontSz" val="5" fact="NaN" max="NaN"/>
                  </dgm:ruleLst>
                </dgm:layoutNode>
              </dgm:layoutNode>
            </dgm:layoutNode>
            <dgm:forEach name="Name31" axis="followSib" ptType="sibTrans" cnt="1">
              <dgm:layoutNode name="spaceV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forEach>
          </dgm:forEach>
        </dgm:layoutNode>
      </dgm:if>
      <dgm:else name="Name32"/>
    </dgm:choose>
    <dgm:layoutNode name="maxNode">
      <dgm:alg type="lin"/>
      <dgm:shape xmlns:r="http://schemas.openxmlformats.org/officeDocument/2006/relationships" r:blip="">
        <dgm:adjLst/>
      </dgm:shape>
      <dgm:presOf/>
      <dgm:constrLst>
        <dgm:constr type="w" for="ch"/>
        <dgm:constr type="h" for="ch"/>
      </dgm:constrLst>
      <dgm:layoutNode name="Name33">
        <dgm:alg type="sp"/>
        <dgm:shape xmlns:r="http://schemas.openxmlformats.org/officeDocument/2006/relationships" r:blip="">
          <dgm:adjLst/>
        </dgm:shape>
        <dgm:presOf/>
      </dgm:layoutNode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PictureGrid">
  <dgm:title val=""/>
  <dgm:desc val=""/>
  <dgm:catLst>
    <dgm:cat type="picture" pri="11000"/>
    <dgm:cat type="pictureconvert" pri="1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axis="ch" ptType="node" func="cnt" op="lte" val="4">
        <dgm:choose name="Name3">
          <dgm:if name="Name4" func="var" arg="dir" op="equ" val="norm">
            <dgm:alg type="snake">
              <dgm:param type="off" val="ctr"/>
              <dgm:param type="bkpt" val="fixed"/>
              <dgm:param type="bkPtFixedVal" val="2"/>
            </dgm:alg>
          </dgm:if>
          <dgm:else name="Name5">
            <dgm:alg type="snake">
              <dgm:param type="off" val="ctr"/>
              <dgm:param type="grDir" val="tR"/>
              <dgm:param type="bkpt" val="fixed"/>
              <dgm:param type="bkPtFixedVal" val="2"/>
            </dgm:alg>
          </dgm:else>
        </dgm:choose>
      </dgm:if>
      <dgm:else name="Name6">
        <dgm:choose name="Name7">
          <dgm:if name="Name8" axis="ch" ptType="node" func="cnt" op="lte" val="9">
            <dgm:choose name="Name9">
              <dgm:if name="Name10" func="var" arg="dir" op="equ" val="norm">
                <dgm:alg type="snake">
                  <dgm:param type="off" val="ctr"/>
                  <dgm:param type="bkpt" val="fixed"/>
                  <dgm:param type="bkPtFixedVal" val="3"/>
                </dgm:alg>
              </dgm:if>
              <dgm:else name="Name11">
                <dgm:alg type="snake">
                  <dgm:param type="off" val="ctr"/>
                  <dgm:param type="grDir" val="tR"/>
                  <dgm:param type="bkpt" val="fixed"/>
                  <dgm:param type="bkPtFixedVal" val="3"/>
                </dgm:alg>
              </dgm:else>
            </dgm:choose>
          </dgm:if>
          <dgm:else name="Name12">
            <dgm:choose name="Name13">
              <dgm:if name="Name14" axis="ch" ptType="node" func="cnt" op="lte" val="16">
                <dgm:choose name="Name15">
                  <dgm:if name="Name16" func="var" arg="dir" op="equ" val="norm">
                    <dgm:alg type="snake">
                      <dgm:param type="off" val="ctr"/>
                      <dgm:param type="bkpt" val="fixed"/>
                      <dgm:param type="bkPtFixedVal" val="4"/>
                    </dgm:alg>
                  </dgm:if>
                  <dgm:else name="Name17">
                    <dgm:alg type="snake">
                      <dgm:param type="off" val="ctr"/>
                      <dgm:param type="grDir" val="tR"/>
                      <dgm:param type="bkpt" val="fixed"/>
                      <dgm:param type="bkPtFixedVal" val="4"/>
                    </dgm:alg>
                  </dgm:else>
                </dgm:choose>
              </dgm:if>
              <dgm:else name="Name18">
                <dgm:choose name="Name19">
                  <dgm:if name="Name20" axis="ch" ptType="node" func="cnt" op="lte" val="25">
                    <dgm:choose name="Name21">
                      <dgm:if name="Name22" func="var" arg="dir" op="equ" val="norm">
                        <dgm:alg type="snake">
                          <dgm:param type="off" val="ctr"/>
                          <dgm:param type="bkpt" val="fixed"/>
                          <dgm:param type="bkPtFixedVal" val="5"/>
                        </dgm:alg>
                      </dgm:if>
                      <dgm:else name="Name23">
                        <dgm:alg type="snake">
                          <dgm:param type="off" val="ctr"/>
                          <dgm:param type="grDir" val="tR"/>
                          <dgm:param type="bkpt" val="fixed"/>
                          <dgm:param type="bkPtFixedVal" val="5"/>
                        </dgm:alg>
                      </dgm:else>
                    </dgm:choose>
                  </dgm:if>
                  <dgm:else name="Name24">
                    <dgm:choose name="Name25">
                      <dgm:if name="Name26" func="var" arg="dir" op="equ" val="norm">
                        <dgm:alg type="snake">
                          <dgm:param type="off" val="ctr"/>
                        </dgm:alg>
                      </dgm:if>
                      <dgm:else name="Name27">
                        <dgm:alg type="snake">
                          <dgm:param type="off" val="ctr"/>
                          <dgm:param type="grDir" val="tR"/>
                        </dgm:alg>
                      </dgm:else>
                    </dgm:choose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0.8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7568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.15"/>
          <dgm:constr type="w" for="ch" forName="rect1" refType="w"/>
          <dgm:constr type="h" for="ch" forName="rect1" refType="w"/>
          <dgm:constr type="l" for="ch" forName="rect2" refType="w" fact="0"/>
          <dgm:constr type="t" for="ch" forName="rect2" refType="h" fact="0"/>
          <dgm:constr type="w" for="ch" forName="rect2" refType="w"/>
          <dgm:constr type="h" for="ch" forName="rect2" refType="w" fact="0.15"/>
        </dgm:constrLst>
        <dgm:layoutNode name="rect2" styleLbl="revTx">
          <dgm:varLst>
            <dgm:bulletEnabled val="1"/>
          </dgm:varLst>
          <dgm:alg type="tx">
            <dgm:param type="stBulletLvl" val="3"/>
            <dgm:param type="parTxLTRAlign" val="l"/>
            <dgm:param type="parTxRTLAlign" val="r"/>
            <dgm:param type="txAnchorVert" val="b"/>
            <dgm:param type="txAnchorVertCh" val="b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"/>
            <dgm:constr type="rMarg" refType="primFontSz" fact="0.3"/>
            <dgm:constr type="tMarg" refType="primFontSz" fact="0.3"/>
            <dgm:constr type="bMarg" refType="primFontSz" fact="0"/>
            <dgm:constr type="secFontSz" refType="primFontSz" fact="0.8"/>
          </dgm:constrLst>
          <dgm:ruleLst>
            <dgm:rule type="primFontSz" val="5" fact="NaN" max="NaN"/>
          </dgm:ruleLst>
        </dgm:layoutNode>
        <dgm:layoutNode name="rect1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AccentedPicture">
  <dgm:title val=""/>
  <dgm:desc val=""/>
  <dgm:catLst>
    <dgm:cat type="picture" pri="1000"/>
    <dgm:cat type="pictureconver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</dgm:varLst>
    <dgm:alg type="composite"/>
    <dgm:shape xmlns:r="http://schemas.openxmlformats.org/officeDocument/2006/relationships" r:blip="">
      <dgm:adjLst/>
    </dgm:shape>
    <dgm:choose name="Name1">
      <dgm:if name="Name2" axis="ch" ptType="node" func="cnt" op="lte" val="1">
        <dgm:constrLst>
          <dgm:constr type="h" for="ch" forName="picture_1" refType="h"/>
          <dgm:constr type="w" for="ch" forName="picture_1" refType="h" refFor="ch" refForName="picture_1" op="equ" fact="0.784"/>
          <dgm:constr type="l" for="ch" forName="picture_1"/>
          <dgm:constr type="t" for="ch" forName="picture_1"/>
          <dgm:constr type="w" for="ch" forName="text_1" refType="w" refFor="ch" refForName="picture_1" fact="0.77"/>
          <dgm:constr type="h" for="ch" forName="text_1" refType="h" refFor="ch" refForName="picture_1" fact="0.6"/>
          <dgm:constr type="l" for="ch" forName="text_1" refType="w" refFor="ch" refForName="picture_1" fact="0.04"/>
          <dgm:constr type="t" for="ch" forName="text_1" refType="h" refFor="ch" refForName="picture_1" fact="0.4"/>
        </dgm:constrLst>
      </dgm:if>
      <dgm:if name="Name3" axis="ch" ptType="node" func="cnt" op="lte" val="5">
        <dgm:choose name="Name4">
          <dgm:if name="Name5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6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if>
      <dgm:else name="Name7">
        <dgm:choose name="Name8">
          <dgm:if name="Name9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10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else>
    </dgm:choose>
    <dgm:forEach name="Name11" axis="ch" ptType="sibTrans" hideLastTrans="0" cnt="1">
      <dgm:layoutNode name="picture_1" styleLbl="bgImgPlace1">
        <dgm:alg type="sp"/>
        <dgm:shape xmlns:r="http://schemas.openxmlformats.org/officeDocument/2006/relationships" type="roundRect" r:blip="" blipPhldr="1">
          <dgm:adjLst/>
        </dgm:shape>
        <dgm:presOf axis="self"/>
      </dgm:layoutNode>
    </dgm:forEach>
    <dgm:forEach name="Name12" axis="ch" ptType="node" cnt="1">
      <dgm:layoutNode name="text_1" styleLbl="node1">
        <dgm:varLst>
          <dgm:bulletEnabled val="1"/>
        </dgm:varLst>
        <dgm:choose name="Name13">
          <dgm:if name="Name14" func="var" arg="dir" op="equ" val="norm">
            <dgm:alg type="tx">
              <dgm:param type="txAnchorVert" val="b"/>
              <dgm:param type="parTxLTRAlign" val="l"/>
              <dgm:param type="shpTxLTRAlignCh" val="l"/>
              <dgm:param type="parTxRTLAlign" val="l"/>
              <dgm:param type="shpTxRTLAlignCh" val="l"/>
            </dgm:alg>
          </dgm:if>
          <dgm:else name="Name15">
            <dgm:alg type="tx">
              <dgm:param type="txAnchorVert" val="b"/>
              <dgm:param type="parTxLTRAlign" val="r"/>
              <dgm:param type="shpTxLTRAlignCh" val="r"/>
              <dgm:param type="parTxRTLAlign" val="r"/>
              <dgm:param type="shpTxRTLAlignCh" val="r"/>
            </dgm:alg>
          </dgm:else>
        </dgm:choose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primFontSz" val="65"/>
          <dgm:constr type="lMarg" refType="primFontSz" fact="0.2"/>
          <dgm:constr type="rMarg" refType="primFontSz" fact="0.2"/>
          <dgm:constr type="tMarg" refType="primFontSz" fact="0.2"/>
          <dgm:constr type="bMarg" refType="primFontSz" fact="0.2"/>
        </dgm:constrLst>
        <dgm:ruleLst>
          <dgm:rule type="primFontSz" val="5" fact="NaN" max="NaN"/>
        </dgm:ruleLst>
      </dgm:layoutNode>
    </dgm:forEach>
    <dgm:choose name="Name16">
      <dgm:if name="Name17" axis="ch" ptType="node" func="cnt" op="gte" val="2">
        <dgm:layoutNode name="linV">
          <dgm:choose name="Name18">
            <dgm:if name="Name19" func="var" arg="dir" op="equ" val="norm">
              <dgm:alg type="lin">
                <dgm:param type="linDir" val="fromT"/>
                <dgm:param type="vertAlign" val="t"/>
                <dgm:param type="fallback" val="1D"/>
                <dgm:param type="horzAlign" val="l"/>
                <dgm:param type="nodeHorzAlign" val="l"/>
              </dgm:alg>
            </dgm:if>
            <dgm:else name="Name20">
              <dgm:alg type="lin">
                <dgm:param type="linDir" val="fromT"/>
                <dgm:param type="vertAlign" val="t"/>
                <dgm:param type="fallback" val="1D"/>
                <dgm:param type="horzAlign" val="r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constrLst>
            <dgm:constr type="w" for="ch" forName="spaceV" val="1"/>
            <dgm:constr type="w" for="ch" forName="pair" refType="w" op="equ"/>
            <dgm:constr type="w" for="des" forName="desText" op="equ"/>
            <dgm:constr type="primFontSz" for="des" forName="desText" op="equ" val="65"/>
          </dgm:constrLst>
          <dgm:forEach name="Name21" axis="ch" ptType="node" st="2">
            <dgm:layoutNode name="pair">
              <dgm:alg type="composite"/>
              <dgm:shape xmlns:r="http://schemas.openxmlformats.org/officeDocument/2006/relationships" r:blip="">
                <dgm:adjLst/>
              </dgm:shape>
              <dgm:choose name="Name22">
                <dgm:if name="Name23" func="var" arg="dir" op="equ" val="norm">
                  <dgm:constrLst>
                    <dgm:constr type="userC"/>
                    <dgm:constr type="l" for="ch" forName="spaceH"/>
                    <dgm:constr type="r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l" for="ch" forName="desTextWrapper" refType="r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if>
                <dgm:else name="Name24">
                  <dgm:constrLst>
                    <dgm:constr type="userC"/>
                    <dgm:constr type="r" for="ch" forName="spaceH" refType="w"/>
                    <dgm:constr type="l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r" for="ch" forName="desTextWrapper" refType="l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else>
              </dgm:choose>
              <dgm:layoutNode name="spaceH">
                <dgm:alg type="sp"/>
                <dgm:shape xmlns:r="http://schemas.openxmlformats.org/officeDocument/2006/relationships" type="rect" r:blip="" hideGeom="1">
                  <dgm:adjLst/>
                </dgm:shape>
                <dgm:presOf/>
              </dgm:layoutNode>
              <dgm:layoutNode name="desPictures" styleLbl="alignImgPlace1">
                <dgm:alg type="sp"/>
                <dgm:shape xmlns:r="http://schemas.openxmlformats.org/officeDocument/2006/relationships" type="ellipse" r:blip="" blipPhldr="1">
                  <dgm:adjLst/>
                </dgm:shape>
                <dgm:presOf/>
              </dgm:layoutNode>
              <dgm:layoutNode name="desTextWrapper">
                <dgm:choose name="Name25">
                  <dgm:if name="Name26" func="var" arg="dir" op="equ" val="norm">
                    <dgm:alg type="lin">
                      <dgm:param type="horzAlign" val="l"/>
                    </dgm:alg>
                  </dgm:if>
                  <dgm:else name="Name27">
                    <dgm:alg type="lin">
                      <dgm:param type="horzAlign" val="r"/>
                    </dgm:alg>
                  </dgm:else>
                </dgm:choose>
                <dgm:layoutNode name="desText" styleLbl="revTx">
                  <dgm:varLst>
                    <dgm:bulletEnabled val="1"/>
                  </dgm:varLst>
                  <dgm:choose name="Name28">
                    <dgm:if name="Name29" func="var" arg="dir" op="equ" val="norm">
                      <dgm:alg type="tx">
                        <dgm:param type="parTxLTRAlign" val="l"/>
                        <dgm:param type="shpTxLTRAlignCh" val="l"/>
                        <dgm:param type="parTxRTLAlign" val="r"/>
                        <dgm:param type="shpTxRTLAlignCh" val="r"/>
                      </dgm:alg>
                    </dgm:if>
                    <dgm:else name="Name30">
                      <dgm:alg type="tx">
                        <dgm:param type="parTxLTRAlign" val="r"/>
                        <dgm:param type="shpTxLTRAlignCh" val="r"/>
                        <dgm:param type="parTxRTLAlign" val="r"/>
                        <dgm:param type="shpTxRTLAlignCh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userW"/>
                    <dgm:constr type="w" refType="userW" fact="0.1"/>
                    <dgm:constr type="lMarg" refType="primFontSz" fact="0.2"/>
                    <dgm:constr type="rMarg" refType="primFontSz" fact="0.2"/>
                    <dgm:constr type="tMarg" refType="primFontSz" fact="0.1"/>
                    <dgm:constr type="bMarg" refType="primFontSz" fact="0.1"/>
                  </dgm:constrLst>
                  <dgm:ruleLst>
                    <dgm:rule type="w" val="NaN" fact="1" max="NaN"/>
                    <dgm:rule type="primFontSz" val="5" fact="NaN" max="NaN"/>
                  </dgm:ruleLst>
                </dgm:layoutNode>
              </dgm:layoutNode>
            </dgm:layoutNode>
            <dgm:forEach name="Name31" axis="followSib" ptType="sibTrans" cnt="1">
              <dgm:layoutNode name="spaceV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forEach>
          </dgm:forEach>
        </dgm:layoutNode>
      </dgm:if>
      <dgm:else name="Name32"/>
    </dgm:choose>
    <dgm:layoutNode name="maxNode">
      <dgm:alg type="lin"/>
      <dgm:shape xmlns:r="http://schemas.openxmlformats.org/officeDocument/2006/relationships" r:blip="">
        <dgm:adjLst/>
      </dgm:shape>
      <dgm:presOf/>
      <dgm:constrLst>
        <dgm:constr type="w" for="ch"/>
        <dgm:constr type="h" for="ch"/>
      </dgm:constrLst>
      <dgm:layoutNode name="Name33">
        <dgm:alg type="sp"/>
        <dgm:shape xmlns:r="http://schemas.openxmlformats.org/officeDocument/2006/relationships" r:blip="">
          <dgm:adjLst/>
        </dgm:shape>
        <dgm:presOf/>
      </dgm:layoutNode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AccentedPicture">
  <dgm:title val=""/>
  <dgm:desc val=""/>
  <dgm:catLst>
    <dgm:cat type="picture" pri="1000"/>
    <dgm:cat type="pictureconver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</dgm:varLst>
    <dgm:alg type="composite"/>
    <dgm:shape xmlns:r="http://schemas.openxmlformats.org/officeDocument/2006/relationships" r:blip="">
      <dgm:adjLst/>
    </dgm:shape>
    <dgm:choose name="Name1">
      <dgm:if name="Name2" axis="ch" ptType="node" func="cnt" op="lte" val="1">
        <dgm:constrLst>
          <dgm:constr type="h" for="ch" forName="picture_1" refType="h"/>
          <dgm:constr type="w" for="ch" forName="picture_1" refType="h" refFor="ch" refForName="picture_1" op="equ" fact="0.784"/>
          <dgm:constr type="l" for="ch" forName="picture_1"/>
          <dgm:constr type="t" for="ch" forName="picture_1"/>
          <dgm:constr type="w" for="ch" forName="text_1" refType="w" refFor="ch" refForName="picture_1" fact="0.77"/>
          <dgm:constr type="h" for="ch" forName="text_1" refType="h" refFor="ch" refForName="picture_1" fact="0.6"/>
          <dgm:constr type="l" for="ch" forName="text_1" refType="w" refFor="ch" refForName="picture_1" fact="0.04"/>
          <dgm:constr type="t" for="ch" forName="text_1" refType="h" refFor="ch" refForName="picture_1" fact="0.4"/>
        </dgm:constrLst>
      </dgm:if>
      <dgm:if name="Name3" axis="ch" ptType="node" func="cnt" op="lte" val="5">
        <dgm:choose name="Name4">
          <dgm:if name="Name5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6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if>
      <dgm:else name="Name7">
        <dgm:choose name="Name8">
          <dgm:if name="Name9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10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else>
    </dgm:choose>
    <dgm:forEach name="Name11" axis="ch" ptType="sibTrans" hideLastTrans="0" cnt="1">
      <dgm:layoutNode name="picture_1" styleLbl="bgImgPlace1">
        <dgm:alg type="sp"/>
        <dgm:shape xmlns:r="http://schemas.openxmlformats.org/officeDocument/2006/relationships" type="roundRect" r:blip="" blipPhldr="1">
          <dgm:adjLst/>
        </dgm:shape>
        <dgm:presOf axis="self"/>
      </dgm:layoutNode>
    </dgm:forEach>
    <dgm:forEach name="Name12" axis="ch" ptType="node" cnt="1">
      <dgm:layoutNode name="text_1" styleLbl="node1">
        <dgm:varLst>
          <dgm:bulletEnabled val="1"/>
        </dgm:varLst>
        <dgm:choose name="Name13">
          <dgm:if name="Name14" func="var" arg="dir" op="equ" val="norm">
            <dgm:alg type="tx">
              <dgm:param type="txAnchorVert" val="b"/>
              <dgm:param type="parTxLTRAlign" val="l"/>
              <dgm:param type="shpTxLTRAlignCh" val="l"/>
              <dgm:param type="parTxRTLAlign" val="l"/>
              <dgm:param type="shpTxRTLAlignCh" val="l"/>
            </dgm:alg>
          </dgm:if>
          <dgm:else name="Name15">
            <dgm:alg type="tx">
              <dgm:param type="txAnchorVert" val="b"/>
              <dgm:param type="parTxLTRAlign" val="r"/>
              <dgm:param type="shpTxLTRAlignCh" val="r"/>
              <dgm:param type="parTxRTLAlign" val="r"/>
              <dgm:param type="shpTxRTLAlignCh" val="r"/>
            </dgm:alg>
          </dgm:else>
        </dgm:choose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primFontSz" val="65"/>
          <dgm:constr type="lMarg" refType="primFontSz" fact="0.2"/>
          <dgm:constr type="rMarg" refType="primFontSz" fact="0.2"/>
          <dgm:constr type="tMarg" refType="primFontSz" fact="0.2"/>
          <dgm:constr type="bMarg" refType="primFontSz" fact="0.2"/>
        </dgm:constrLst>
        <dgm:ruleLst>
          <dgm:rule type="primFontSz" val="5" fact="NaN" max="NaN"/>
        </dgm:ruleLst>
      </dgm:layoutNode>
    </dgm:forEach>
    <dgm:choose name="Name16">
      <dgm:if name="Name17" axis="ch" ptType="node" func="cnt" op="gte" val="2">
        <dgm:layoutNode name="linV">
          <dgm:choose name="Name18">
            <dgm:if name="Name19" func="var" arg="dir" op="equ" val="norm">
              <dgm:alg type="lin">
                <dgm:param type="linDir" val="fromT"/>
                <dgm:param type="vertAlign" val="t"/>
                <dgm:param type="fallback" val="1D"/>
                <dgm:param type="horzAlign" val="l"/>
                <dgm:param type="nodeHorzAlign" val="l"/>
              </dgm:alg>
            </dgm:if>
            <dgm:else name="Name20">
              <dgm:alg type="lin">
                <dgm:param type="linDir" val="fromT"/>
                <dgm:param type="vertAlign" val="t"/>
                <dgm:param type="fallback" val="1D"/>
                <dgm:param type="horzAlign" val="r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constrLst>
            <dgm:constr type="w" for="ch" forName="spaceV" val="1"/>
            <dgm:constr type="w" for="ch" forName="pair" refType="w" op="equ"/>
            <dgm:constr type="w" for="des" forName="desText" op="equ"/>
            <dgm:constr type="primFontSz" for="des" forName="desText" op="equ" val="65"/>
          </dgm:constrLst>
          <dgm:forEach name="Name21" axis="ch" ptType="node" st="2">
            <dgm:layoutNode name="pair">
              <dgm:alg type="composite"/>
              <dgm:shape xmlns:r="http://schemas.openxmlformats.org/officeDocument/2006/relationships" r:blip="">
                <dgm:adjLst/>
              </dgm:shape>
              <dgm:choose name="Name22">
                <dgm:if name="Name23" func="var" arg="dir" op="equ" val="norm">
                  <dgm:constrLst>
                    <dgm:constr type="userC"/>
                    <dgm:constr type="l" for="ch" forName="spaceH"/>
                    <dgm:constr type="r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l" for="ch" forName="desTextWrapper" refType="r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if>
                <dgm:else name="Name24">
                  <dgm:constrLst>
                    <dgm:constr type="userC"/>
                    <dgm:constr type="r" for="ch" forName="spaceH" refType="w"/>
                    <dgm:constr type="l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r" for="ch" forName="desTextWrapper" refType="l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else>
              </dgm:choose>
              <dgm:layoutNode name="spaceH">
                <dgm:alg type="sp"/>
                <dgm:shape xmlns:r="http://schemas.openxmlformats.org/officeDocument/2006/relationships" type="rect" r:blip="" hideGeom="1">
                  <dgm:adjLst/>
                </dgm:shape>
                <dgm:presOf/>
              </dgm:layoutNode>
              <dgm:layoutNode name="desPictures" styleLbl="alignImgPlace1">
                <dgm:alg type="sp"/>
                <dgm:shape xmlns:r="http://schemas.openxmlformats.org/officeDocument/2006/relationships" type="ellipse" r:blip="" blipPhldr="1">
                  <dgm:adjLst/>
                </dgm:shape>
                <dgm:presOf/>
              </dgm:layoutNode>
              <dgm:layoutNode name="desTextWrapper">
                <dgm:choose name="Name25">
                  <dgm:if name="Name26" func="var" arg="dir" op="equ" val="norm">
                    <dgm:alg type="lin">
                      <dgm:param type="horzAlign" val="l"/>
                    </dgm:alg>
                  </dgm:if>
                  <dgm:else name="Name27">
                    <dgm:alg type="lin">
                      <dgm:param type="horzAlign" val="r"/>
                    </dgm:alg>
                  </dgm:else>
                </dgm:choose>
                <dgm:layoutNode name="desText" styleLbl="revTx">
                  <dgm:varLst>
                    <dgm:bulletEnabled val="1"/>
                  </dgm:varLst>
                  <dgm:choose name="Name28">
                    <dgm:if name="Name29" func="var" arg="dir" op="equ" val="norm">
                      <dgm:alg type="tx">
                        <dgm:param type="parTxLTRAlign" val="l"/>
                        <dgm:param type="shpTxLTRAlignCh" val="l"/>
                        <dgm:param type="parTxRTLAlign" val="r"/>
                        <dgm:param type="shpTxRTLAlignCh" val="r"/>
                      </dgm:alg>
                    </dgm:if>
                    <dgm:else name="Name30">
                      <dgm:alg type="tx">
                        <dgm:param type="parTxLTRAlign" val="r"/>
                        <dgm:param type="shpTxLTRAlignCh" val="r"/>
                        <dgm:param type="parTxRTLAlign" val="r"/>
                        <dgm:param type="shpTxRTLAlignCh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userW"/>
                    <dgm:constr type="w" refType="userW" fact="0.1"/>
                    <dgm:constr type="lMarg" refType="primFontSz" fact="0.2"/>
                    <dgm:constr type="rMarg" refType="primFontSz" fact="0.2"/>
                    <dgm:constr type="tMarg" refType="primFontSz" fact="0.1"/>
                    <dgm:constr type="bMarg" refType="primFontSz" fact="0.1"/>
                  </dgm:constrLst>
                  <dgm:ruleLst>
                    <dgm:rule type="w" val="NaN" fact="1" max="NaN"/>
                    <dgm:rule type="primFontSz" val="5" fact="NaN" max="NaN"/>
                  </dgm:ruleLst>
                </dgm:layoutNode>
              </dgm:layoutNode>
            </dgm:layoutNode>
            <dgm:forEach name="Name31" axis="followSib" ptType="sibTrans" cnt="1">
              <dgm:layoutNode name="spaceV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forEach>
          </dgm:forEach>
        </dgm:layoutNode>
      </dgm:if>
      <dgm:else name="Name32"/>
    </dgm:choose>
    <dgm:layoutNode name="maxNode">
      <dgm:alg type="lin"/>
      <dgm:shape xmlns:r="http://schemas.openxmlformats.org/officeDocument/2006/relationships" r:blip="">
        <dgm:adjLst/>
      </dgm:shape>
      <dgm:presOf/>
      <dgm:constrLst>
        <dgm:constr type="w" for="ch"/>
        <dgm:constr type="h" for="ch"/>
      </dgm:constrLst>
      <dgm:layoutNode name="Name33">
        <dgm:alg type="sp"/>
        <dgm:shape xmlns:r="http://schemas.openxmlformats.org/officeDocument/2006/relationships" r:blip="">
          <dgm:adjLst/>
        </dgm:shape>
        <dgm:presOf/>
      </dgm:layoutNod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B3E431-8DBE-4CAD-BCC7-B5851DA13C0F}" type="datetimeFigureOut">
              <a:rPr lang="ru-RU" smtClean="0"/>
              <a:pPr/>
              <a:t>03.10.2014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DE16DB-4960-441D-8CFA-EFF1C001DCD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6825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EC0A9-0195-4113-A886-8CC8F00544EB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70110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EC0A9-0195-4113-A886-8CC8F00544EB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31934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51416-B57E-469E-A71A-AEF3DFC54246}" type="slidenum">
              <a:rPr lang="ru-RU" smtClean="0"/>
              <a:pPr/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7649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0A588-7918-4E6B-8F09-5B9CB22B2CDF}" type="datetimeFigureOut">
              <a:rPr lang="ru-RU" smtClean="0"/>
              <a:pPr/>
              <a:t>03.10.2014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13359-5095-480C-8136-91A5EB5DFD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3723309"/>
      </p:ext>
    </p:extLst>
  </p:cSld>
  <p:clrMapOvr>
    <a:masterClrMapping/>
  </p:clrMapOvr>
  <p:transition spd="slow" advClick="0" advTm="15000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0A588-7918-4E6B-8F09-5B9CB22B2CDF}" type="datetimeFigureOut">
              <a:rPr lang="ru-RU" smtClean="0"/>
              <a:pPr/>
              <a:t>03.10.2014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13359-5095-480C-8136-91A5EB5DFD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9191580"/>
      </p:ext>
    </p:extLst>
  </p:cSld>
  <p:clrMapOvr>
    <a:masterClrMapping/>
  </p:clrMapOvr>
  <p:transition spd="slow" advClick="0" advTm="15000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0A588-7918-4E6B-8F09-5B9CB22B2CDF}" type="datetimeFigureOut">
              <a:rPr lang="ru-RU" smtClean="0"/>
              <a:pPr/>
              <a:t>03.10.2014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13359-5095-480C-8136-91A5EB5DFD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0141829"/>
      </p:ext>
    </p:extLst>
  </p:cSld>
  <p:clrMapOvr>
    <a:masterClrMapping/>
  </p:clrMapOvr>
  <p:transition spd="slow" advClick="0" advTm="15000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0A588-7918-4E6B-8F09-5B9CB22B2CDF}" type="datetimeFigureOut">
              <a:rPr lang="ru-RU" smtClean="0"/>
              <a:pPr/>
              <a:t>03.10.2014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13359-5095-480C-8136-91A5EB5DFD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5459849"/>
      </p:ext>
    </p:extLst>
  </p:cSld>
  <p:clrMapOvr>
    <a:masterClrMapping/>
  </p:clrMapOvr>
  <p:transition spd="slow" advClick="0" advTm="15000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0A588-7918-4E6B-8F09-5B9CB22B2CDF}" type="datetimeFigureOut">
              <a:rPr lang="ru-RU" smtClean="0"/>
              <a:pPr/>
              <a:t>03.10.2014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13359-5095-480C-8136-91A5EB5DFD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1365560"/>
      </p:ext>
    </p:extLst>
  </p:cSld>
  <p:clrMapOvr>
    <a:masterClrMapping/>
  </p:clrMapOvr>
  <p:transition spd="slow" advClick="0" advTm="15000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0A588-7918-4E6B-8F09-5B9CB22B2CDF}" type="datetimeFigureOut">
              <a:rPr lang="ru-RU" smtClean="0"/>
              <a:pPr/>
              <a:t>03.10.2014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13359-5095-480C-8136-91A5EB5DFD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5196329"/>
      </p:ext>
    </p:extLst>
  </p:cSld>
  <p:clrMapOvr>
    <a:masterClrMapping/>
  </p:clrMapOvr>
  <p:transition spd="slow" advClick="0" advTm="15000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0A588-7918-4E6B-8F09-5B9CB22B2CDF}" type="datetimeFigureOut">
              <a:rPr lang="ru-RU" smtClean="0"/>
              <a:pPr/>
              <a:t>03.10.2014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13359-5095-480C-8136-91A5EB5DFD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0850956"/>
      </p:ext>
    </p:extLst>
  </p:cSld>
  <p:clrMapOvr>
    <a:masterClrMapping/>
  </p:clrMapOvr>
  <p:transition spd="slow" advClick="0" advTm="15000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0A588-7918-4E6B-8F09-5B9CB22B2CDF}" type="datetimeFigureOut">
              <a:rPr lang="ru-RU" smtClean="0"/>
              <a:pPr/>
              <a:t>03.10.2014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13359-5095-480C-8136-91A5EB5DFD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9485998"/>
      </p:ext>
    </p:extLst>
  </p:cSld>
  <p:clrMapOvr>
    <a:masterClrMapping/>
  </p:clrMapOvr>
  <p:transition spd="slow" advClick="0" advTm="15000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0A588-7918-4E6B-8F09-5B9CB22B2CDF}" type="datetimeFigureOut">
              <a:rPr lang="ru-RU" smtClean="0"/>
              <a:pPr/>
              <a:t>03.10.2014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13359-5095-480C-8136-91A5EB5DFD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6244368"/>
      </p:ext>
    </p:extLst>
  </p:cSld>
  <p:clrMapOvr>
    <a:masterClrMapping/>
  </p:clrMapOvr>
  <p:transition spd="slow" advClick="0" advTm="15000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0A588-7918-4E6B-8F09-5B9CB22B2CDF}" type="datetimeFigureOut">
              <a:rPr lang="ru-RU" smtClean="0"/>
              <a:pPr/>
              <a:t>03.10.2014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13359-5095-480C-8136-91A5EB5DFD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3386796"/>
      </p:ext>
    </p:extLst>
  </p:cSld>
  <p:clrMapOvr>
    <a:masterClrMapping/>
  </p:clrMapOvr>
  <p:transition spd="slow" advClick="0" advTm="15000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0A588-7918-4E6B-8F09-5B9CB22B2CDF}" type="datetimeFigureOut">
              <a:rPr lang="ru-RU" smtClean="0"/>
              <a:pPr/>
              <a:t>03.10.2014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13359-5095-480C-8136-91A5EB5DFD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0210868"/>
      </p:ext>
    </p:extLst>
  </p:cSld>
  <p:clrMapOvr>
    <a:masterClrMapping/>
  </p:clrMapOvr>
  <p:transition spd="slow" advClick="0" advTm="15000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9174">
              <a:srgbClr val="E3DBBF"/>
            </a:gs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D0A588-7918-4E6B-8F09-5B9CB22B2CDF}" type="datetimeFigureOut">
              <a:rPr lang="ru-RU" smtClean="0"/>
              <a:pPr/>
              <a:t>03.10.2014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213359-5095-480C-8136-91A5EB5DFD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0058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15000">
    <p:pull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7.png"/><Relationship Id="rId4" Type="http://schemas.openxmlformats.org/officeDocument/2006/relationships/image" Target="../media/image8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849158"/>
      </p:ext>
    </p:extLst>
  </p:cSld>
  <p:clrMapOvr>
    <a:masterClrMapping/>
  </p:clrMapOvr>
  <p:transition spd="slow" advClick="0" advTm="15000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AKUZNE~1\AppData\Local\Temp\Rar$DRa0.991\bgi_inside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8002"/>
            <a:ext cx="9144001" cy="6876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30073"/>
            <a:ext cx="5937733" cy="40318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516216" y="1730073"/>
            <a:ext cx="237626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+mj-lt"/>
              </a:rPr>
              <a:t>«Кружкам»  на </a:t>
            </a:r>
            <a:r>
              <a:rPr lang="ru-RU" sz="3200" b="1" dirty="0" err="1">
                <a:latin typeface="+mj-lt"/>
              </a:rPr>
              <a:t>протвине</a:t>
            </a:r>
            <a:r>
              <a:rPr lang="ru-RU" sz="3200" b="1" dirty="0">
                <a:latin typeface="+mj-lt"/>
              </a:rPr>
              <a:t> залечь, </a:t>
            </a:r>
            <a:endParaRPr lang="ru-RU" sz="3200" b="1" dirty="0" smtClean="0">
              <a:latin typeface="+mj-lt"/>
            </a:endParaRPr>
          </a:p>
          <a:p>
            <a:pPr algn="ctr"/>
            <a:r>
              <a:rPr lang="ru-RU" sz="3200" b="1" dirty="0" smtClean="0">
                <a:latin typeface="+mj-lt"/>
              </a:rPr>
              <a:t>чтоб </a:t>
            </a:r>
            <a:r>
              <a:rPr lang="ru-RU" sz="3200" b="1" dirty="0">
                <a:latin typeface="+mj-lt"/>
              </a:rPr>
              <a:t>попасть быстрее в печь</a:t>
            </a:r>
          </a:p>
        </p:txBody>
      </p:sp>
    </p:spTree>
    <p:extLst>
      <p:ext uri="{BB962C8B-B14F-4D97-AF65-F5344CB8AC3E}">
        <p14:creationId xmlns:p14="http://schemas.microsoft.com/office/powerpoint/2010/main" val="1114997747"/>
      </p:ext>
    </p:extLst>
  </p:cSld>
  <p:clrMapOvr>
    <a:masterClrMapping/>
  </p:clrMapOvr>
  <p:transition spd="slow" advClick="0" advTm="15000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AKUZNE~1\AppData\Local\Temp\Rar$DRa0.991\bgi_inside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5" y="35117"/>
            <a:ext cx="9144001" cy="6876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67405"/>
            <a:ext cx="5755467" cy="41044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63680" y="2348880"/>
            <a:ext cx="27728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+mj-lt"/>
              </a:rPr>
              <a:t>У </a:t>
            </a:r>
            <a:r>
              <a:rPr lang="en-US" sz="3600" b="1" dirty="0">
                <a:latin typeface="+mj-lt"/>
              </a:rPr>
              <a:t>PANASONIC</a:t>
            </a:r>
            <a:r>
              <a:rPr lang="ru-RU" sz="3600" b="1" dirty="0">
                <a:latin typeface="+mj-lt"/>
              </a:rPr>
              <a:t>а умная электроника</a:t>
            </a:r>
          </a:p>
        </p:txBody>
      </p:sp>
    </p:spTree>
    <p:extLst>
      <p:ext uri="{BB962C8B-B14F-4D97-AF65-F5344CB8AC3E}">
        <p14:creationId xmlns:p14="http://schemas.microsoft.com/office/powerpoint/2010/main" val="3781375654"/>
      </p:ext>
    </p:extLst>
  </p:cSld>
  <p:clrMapOvr>
    <a:masterClrMapping/>
  </p:clrMapOvr>
  <p:transition spd="slow" advClick="0" advTm="15000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AKUZNE~1\AppData\Local\Temp\Rar$DRa0.991\bgi_inside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8002"/>
            <a:ext cx="9144001" cy="6876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221647" y="10735"/>
            <a:ext cx="8712968" cy="6669360"/>
            <a:chOff x="107504" y="116632"/>
            <a:chExt cx="8856984" cy="6642738"/>
          </a:xfrm>
        </p:grpSpPr>
        <p:pic>
          <p:nvPicPr>
            <p:cNvPr id="7170" name="Picture 2" descr="C:\Users\User\Desktop\сырники\20140911_145757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116632"/>
              <a:ext cx="8856984" cy="664273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785147" y="758698"/>
              <a:ext cx="7700099" cy="582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200" b="1" dirty="0">
                  <a:latin typeface="+mj-lt"/>
                </a:rPr>
                <a:t>Румяные готовые – «Сырники здоровья»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68472456"/>
      </p:ext>
    </p:extLst>
  </p:cSld>
  <p:clrMapOvr>
    <a:masterClrMapping/>
  </p:clrMapOvr>
  <p:transition spd="slow" advClick="0" advTm="15000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AKUZNE~1\AppData\Local\Temp\Rar$DRa0.991\bgi_inside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8002"/>
            <a:ext cx="9144001" cy="6876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User\Desktop\сырники\20140911_1509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980728"/>
            <a:ext cx="6021787" cy="51845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14737" y="1988840"/>
            <a:ext cx="26769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+mj-lt"/>
              </a:rPr>
              <a:t>Угощайтесь </a:t>
            </a:r>
            <a:endParaRPr lang="ru-RU" sz="3200" b="1" dirty="0" smtClean="0">
              <a:latin typeface="+mj-lt"/>
            </a:endParaRPr>
          </a:p>
          <a:p>
            <a:pPr algn="ctr"/>
            <a:r>
              <a:rPr lang="ru-RU" sz="3200" b="1" dirty="0" smtClean="0">
                <a:latin typeface="+mj-lt"/>
              </a:rPr>
              <a:t>господа, </a:t>
            </a:r>
          </a:p>
          <a:p>
            <a:pPr algn="ctr"/>
            <a:r>
              <a:rPr lang="ru-RU" sz="3200" b="1" dirty="0" smtClean="0">
                <a:latin typeface="+mj-lt"/>
              </a:rPr>
              <a:t>здесь </a:t>
            </a:r>
            <a:r>
              <a:rPr lang="ru-RU" sz="3200" b="1" dirty="0">
                <a:latin typeface="+mj-lt"/>
              </a:rPr>
              <a:t>здоровая </a:t>
            </a:r>
            <a:endParaRPr lang="ru-RU" sz="3200" b="1" dirty="0" smtClean="0">
              <a:latin typeface="+mj-lt"/>
            </a:endParaRPr>
          </a:p>
          <a:p>
            <a:pPr algn="ctr"/>
            <a:r>
              <a:rPr lang="ru-RU" sz="3200" b="1" dirty="0" smtClean="0">
                <a:latin typeface="+mj-lt"/>
              </a:rPr>
              <a:t>еда </a:t>
            </a:r>
            <a:r>
              <a:rPr lang="ru-RU" sz="3200" b="1" dirty="0">
                <a:latin typeface="+mj-l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295065727"/>
      </p:ext>
    </p:extLst>
  </p:cSld>
  <p:clrMapOvr>
    <a:masterClrMapping/>
  </p:clrMapOvr>
  <p:transition spd="slow" advClick="0" advTm="15000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AKUZNE~1\AppData\Local\Temp\Rar$DRa0.991\bgi_inside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66" y="-18002"/>
            <a:ext cx="9144001" cy="6876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User\Desktop\сырники\20140911_1511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80728"/>
            <a:ext cx="5552349" cy="47799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24128" y="2205914"/>
            <a:ext cx="366370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atin typeface="+mj-lt"/>
              </a:rPr>
              <a:t>Кефиром с корицей можно насладиться</a:t>
            </a:r>
          </a:p>
        </p:txBody>
      </p:sp>
    </p:spTree>
    <p:extLst>
      <p:ext uri="{BB962C8B-B14F-4D97-AF65-F5344CB8AC3E}">
        <p14:creationId xmlns:p14="http://schemas.microsoft.com/office/powerpoint/2010/main" val="586210804"/>
      </p:ext>
    </p:extLst>
  </p:cSld>
  <p:clrMapOvr>
    <a:masterClrMapping/>
  </p:clrMapOvr>
  <p:transition spd="slow" advClick="0" advTm="15000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AKUZNE~1\AppData\Local\Temp\Rar$DRa0.991\bgi_inside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8002"/>
            <a:ext cx="9144001" cy="6876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764705"/>
            <a:ext cx="8568952" cy="5472608"/>
          </a:xfrm>
        </p:spPr>
        <p:txBody>
          <a:bodyPr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66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Готовим и правильно питаемся с фирмой </a:t>
            </a:r>
            <a:r>
              <a:rPr lang="en-US" sz="66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PANASONIC</a:t>
            </a:r>
            <a:endParaRPr lang="ru-RU" sz="66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07571692"/>
      </p:ext>
    </p:extLst>
  </p:cSld>
  <p:clrMapOvr>
    <a:masterClrMapping/>
  </p:clrMapOvr>
  <p:transition spd="slow" advClick="0" advTm="15000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AKUZNE~1\AppData\Local\Temp\Rar$DRa0.991\bgi_inside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8002"/>
            <a:ext cx="9144001" cy="6876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User\Desktop\1109\20140911_1518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03" y="1180929"/>
            <a:ext cx="5803151" cy="45815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98687" y="2132856"/>
            <a:ext cx="303764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+mj-lt"/>
              </a:rPr>
              <a:t>Перцы</a:t>
            </a:r>
            <a:r>
              <a:rPr lang="ru-RU" sz="2800" b="1" dirty="0">
                <a:latin typeface="+mj-lt"/>
              </a:rPr>
              <a:t>, </a:t>
            </a:r>
            <a:r>
              <a:rPr lang="ru-RU" sz="2800" b="1" dirty="0" smtClean="0">
                <a:latin typeface="+mj-lt"/>
              </a:rPr>
              <a:t>фаршированные куриными рубленными </a:t>
            </a:r>
          </a:p>
          <a:p>
            <a:pPr algn="ctr"/>
            <a:r>
              <a:rPr lang="ru-RU" sz="2800" b="1" dirty="0" smtClean="0">
                <a:latin typeface="+mj-lt"/>
              </a:rPr>
              <a:t>грудками </a:t>
            </a:r>
            <a:r>
              <a:rPr lang="ru-RU" sz="2800" b="1" dirty="0">
                <a:latin typeface="+mj-lt"/>
              </a:rPr>
              <a:t>с овощами</a:t>
            </a:r>
          </a:p>
        </p:txBody>
      </p:sp>
    </p:spTree>
    <p:extLst>
      <p:ext uri="{BB962C8B-B14F-4D97-AF65-F5344CB8AC3E}">
        <p14:creationId xmlns:p14="http://schemas.microsoft.com/office/powerpoint/2010/main" val="3545198670"/>
      </p:ext>
    </p:extLst>
  </p:cSld>
  <p:clrMapOvr>
    <a:masterClrMapping/>
  </p:clrMapOvr>
  <p:transition spd="slow" advClick="0" advTm="15000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AKUZNE~1\AppData\Local\Temp\Rar$DRa0.991\bgi_inside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8002"/>
            <a:ext cx="9144001" cy="6876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Desktop\1109\20140101_1617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407916" y="1496146"/>
            <a:ext cx="5328593" cy="38657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55976" y="2060848"/>
            <a:ext cx="439248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Так питается Максим - </a:t>
            </a:r>
            <a:br>
              <a:rPr lang="ru-RU" sz="2800" b="1" dirty="0"/>
            </a:br>
            <a:r>
              <a:rPr lang="ru-RU" sz="2800" b="1" dirty="0"/>
              <a:t>«Фанта</a:t>
            </a:r>
            <a:r>
              <a:rPr lang="ru-RU" sz="2800" b="1" dirty="0" smtClean="0"/>
              <a:t>», </a:t>
            </a:r>
            <a:r>
              <a:rPr lang="ru-RU" sz="2800" b="1" dirty="0"/>
              <a:t>«Фри</a:t>
            </a:r>
            <a:r>
              <a:rPr lang="ru-RU" sz="2800" b="1" dirty="0" smtClean="0"/>
              <a:t>», </a:t>
            </a:r>
            <a:r>
              <a:rPr lang="ru-RU" sz="2800" b="1" dirty="0"/>
              <a:t>холестерин.</a:t>
            </a:r>
            <a:br>
              <a:rPr lang="ru-RU" sz="2800" b="1" dirty="0"/>
            </a:br>
            <a:r>
              <a:rPr lang="ru-RU" sz="2800" b="1" dirty="0"/>
              <a:t>Да уж, вид немного бледный,</a:t>
            </a:r>
            <a:br>
              <a:rPr lang="ru-RU" sz="2800" b="1" dirty="0"/>
            </a:br>
            <a:r>
              <a:rPr lang="ru-RU" sz="2800" b="1" dirty="0"/>
              <a:t>Потому , что это вредно…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763095505"/>
      </p:ext>
    </p:extLst>
  </p:cSld>
  <p:clrMapOvr>
    <a:masterClrMapping/>
  </p:clrMapOvr>
  <p:transition spd="slow" advClick="0" advTm="15000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AKUZNE~1\AppData\Local\Temp\Rar$DRa0.991\bgi_inside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8002"/>
            <a:ext cx="9144001" cy="6876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Desktop\1109\20140909_0907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52893"/>
            <a:ext cx="5724128" cy="43342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300192" y="2145919"/>
            <a:ext cx="270080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Привлечем внимание к</a:t>
            </a:r>
          </a:p>
          <a:p>
            <a:r>
              <a:rPr lang="ru-RU" sz="3200" b="1" dirty="0" smtClean="0"/>
              <a:t> </a:t>
            </a:r>
            <a:r>
              <a:rPr lang="ru-RU" sz="3200" b="1" dirty="0"/>
              <a:t>здоровому </a:t>
            </a:r>
            <a:endParaRPr lang="ru-RU" sz="3200" b="1" dirty="0" smtClean="0"/>
          </a:p>
          <a:p>
            <a:r>
              <a:rPr lang="ru-RU" sz="3200" b="1" dirty="0" smtClean="0"/>
              <a:t>питанию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2862840876"/>
      </p:ext>
    </p:extLst>
  </p:cSld>
  <p:clrMapOvr>
    <a:masterClrMapping/>
  </p:clrMapOvr>
  <p:transition spd="slow" advClick="0" advTm="15000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AKUZNE~1\AppData\Local\Temp\Rar$DRa0.991\bgi_inside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8002"/>
            <a:ext cx="9144001" cy="6876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ser\Desktop\1109\20140911_1234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39" y="1700807"/>
            <a:ext cx="5804884" cy="41177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468543" y="2924944"/>
            <a:ext cx="2448272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Наши </a:t>
            </a:r>
            <a:r>
              <a:rPr lang="ru-RU" sz="3200" b="1" dirty="0"/>
              <a:t>кулинары</a:t>
            </a:r>
            <a:r>
              <a:rPr lang="ru-RU" sz="2800" b="1" dirty="0"/>
              <a:t/>
            </a:r>
            <a:br>
              <a:rPr lang="ru-RU" sz="2800" b="1" dirty="0"/>
            </a:br>
            <a:r>
              <a:rPr lang="ru-RU" sz="2800" b="1" dirty="0"/>
              <a:t>вновь опять в ударе</a:t>
            </a:r>
          </a:p>
        </p:txBody>
      </p:sp>
    </p:spTree>
    <p:extLst>
      <p:ext uri="{BB962C8B-B14F-4D97-AF65-F5344CB8AC3E}">
        <p14:creationId xmlns:p14="http://schemas.microsoft.com/office/powerpoint/2010/main" val="272645784"/>
      </p:ext>
    </p:extLst>
  </p:cSld>
  <p:clrMapOvr>
    <a:masterClrMapping/>
  </p:clrMapOvr>
  <p:transition spd="slow" advClick="0" advTm="15000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23528" y="4797152"/>
            <a:ext cx="82800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baseline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Гурова Ольга</a:t>
            </a:r>
            <a:r>
              <a:rPr lang="ru-RU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Николаевна,</a:t>
            </a:r>
          </a:p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учитель технологии, педагог дополнительного образования ГБОУ СОШ № 291</a:t>
            </a:r>
          </a:p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Красносельского района Санкт-Петербурга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323527" y="1385059"/>
            <a:ext cx="7173913" cy="3733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6000" dirty="0">
                <a:solidFill>
                  <a:srgbClr val="FF0000"/>
                </a:solidFill>
              </a:rPr>
              <a:t>Учимся готовить и правильно питаться </a:t>
            </a:r>
            <a:endParaRPr lang="ru-RU" sz="6000" dirty="0" smtClean="0">
              <a:solidFill>
                <a:srgbClr val="FF0000"/>
              </a:solidFill>
            </a:endParaRPr>
          </a:p>
          <a:p>
            <a:pPr algn="l">
              <a:defRPr/>
            </a:pPr>
            <a:r>
              <a:rPr lang="ru-RU" sz="6000" dirty="0" smtClean="0">
                <a:solidFill>
                  <a:srgbClr val="FF0000"/>
                </a:solidFill>
              </a:rPr>
              <a:t>с </a:t>
            </a:r>
            <a:r>
              <a:rPr lang="ru-RU" sz="6000" dirty="0">
                <a:solidFill>
                  <a:srgbClr val="FF0000"/>
                </a:solidFill>
              </a:rPr>
              <a:t>PANASONIC</a:t>
            </a:r>
          </a:p>
        </p:txBody>
      </p:sp>
    </p:spTree>
    <p:extLst>
      <p:ext uri="{BB962C8B-B14F-4D97-AF65-F5344CB8AC3E}">
        <p14:creationId xmlns:p14="http://schemas.microsoft.com/office/powerpoint/2010/main" val="936352556"/>
      </p:ext>
    </p:extLst>
  </p:cSld>
  <p:clrMapOvr>
    <a:masterClrMapping/>
  </p:clrMapOvr>
  <p:transition spd="slow" advClick="0" advTm="15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AKUZNE~1\AppData\Local\Temp\Rar$DRa0.991\bgi_inside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8002"/>
            <a:ext cx="9144001" cy="6876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User\Desktop\1109\20140911_1234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83742"/>
            <a:ext cx="5832648" cy="42249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300192" y="2119496"/>
            <a:ext cx="21972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Витамины и белок заготовили мы </a:t>
            </a:r>
            <a:r>
              <a:rPr lang="ru-RU" sz="2400" b="1" dirty="0" smtClean="0"/>
              <a:t>впрок, </a:t>
            </a:r>
            <a:r>
              <a:rPr lang="ru-RU" sz="2400" b="1" dirty="0"/>
              <a:t>а жиры и углеводы, нам добавили погоды</a:t>
            </a:r>
          </a:p>
        </p:txBody>
      </p:sp>
    </p:spTree>
    <p:extLst>
      <p:ext uri="{BB962C8B-B14F-4D97-AF65-F5344CB8AC3E}">
        <p14:creationId xmlns:p14="http://schemas.microsoft.com/office/powerpoint/2010/main" val="3532031095"/>
      </p:ext>
    </p:extLst>
  </p:cSld>
  <p:clrMapOvr>
    <a:masterClrMapping/>
  </p:clrMapOvr>
  <p:transition spd="slow" advClick="0" advTm="15000"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AKUZNE~1\AppData\Local\Temp\Rar$DRa0.991\bgi_inside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76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User\Desktop\1109\20140911_1518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6336704" cy="50405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516216" y="2314615"/>
            <a:ext cx="23762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Блюдо - то не новое:</a:t>
            </a:r>
            <a:br>
              <a:rPr lang="ru-RU" sz="3200" b="1" dirty="0"/>
            </a:br>
            <a:r>
              <a:rPr lang="ru-RU" sz="3200" b="1" dirty="0"/>
              <a:t> «ПЕРЦЫ </a:t>
            </a:r>
            <a:r>
              <a:rPr lang="ru-RU" sz="3200" b="1" dirty="0" smtClean="0"/>
              <a:t>ФАРШИРО-ВАННЫЕ</a:t>
            </a:r>
            <a:r>
              <a:rPr lang="ru-RU" sz="3200" b="1" dirty="0"/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212768439"/>
      </p:ext>
    </p:extLst>
  </p:cSld>
  <p:clrMapOvr>
    <a:masterClrMapping/>
  </p:clrMapOvr>
  <p:transition spd="slow" advClick="0" advTm="15000"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AKUZNE~1\AppData\Local\Temp\Rar$DRa0.991\bgi_inside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8002"/>
            <a:ext cx="9144001" cy="6876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Desktop\1109\20140911_1315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09" y="1340768"/>
            <a:ext cx="6129691" cy="46948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588224" y="2516890"/>
            <a:ext cx="245458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Но заменим классику и внесем … фантастику</a:t>
            </a:r>
          </a:p>
        </p:txBody>
      </p:sp>
    </p:spTree>
    <p:extLst>
      <p:ext uri="{BB962C8B-B14F-4D97-AF65-F5344CB8AC3E}">
        <p14:creationId xmlns:p14="http://schemas.microsoft.com/office/powerpoint/2010/main" val="2730385563"/>
      </p:ext>
    </p:extLst>
  </p:cSld>
  <p:clrMapOvr>
    <a:masterClrMapping/>
  </p:clrMapOvr>
  <p:transition spd="slow" advClick="0" advTm="15000">
    <p:pul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AKUZNE~1\AppData\Local\Temp\Rar$DRa0.991\bgi_inside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8002"/>
            <a:ext cx="9144001" cy="6876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User\Desktop\1109\20140911_12403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9610" y="1898940"/>
            <a:ext cx="4608514" cy="34921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1109\20140911_12423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27984" y="1916832"/>
            <a:ext cx="4608512" cy="34563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27584" y="116632"/>
            <a:ext cx="56166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Рис меняем на морковь , </a:t>
            </a:r>
            <a:endParaRPr lang="ru-RU" sz="2800" b="1" dirty="0" smtClean="0"/>
          </a:p>
          <a:p>
            <a:pPr algn="ctr"/>
            <a:r>
              <a:rPr lang="ru-RU" sz="2800" b="1" dirty="0" smtClean="0"/>
              <a:t>помидорам- </a:t>
            </a:r>
            <a:r>
              <a:rPr lang="ru-RU" sz="2800" b="1" dirty="0"/>
              <a:t>пустим «кровь»</a:t>
            </a:r>
          </a:p>
        </p:txBody>
      </p:sp>
    </p:spTree>
    <p:extLst>
      <p:ext uri="{BB962C8B-B14F-4D97-AF65-F5344CB8AC3E}">
        <p14:creationId xmlns:p14="http://schemas.microsoft.com/office/powerpoint/2010/main" val="813985344"/>
      </p:ext>
    </p:extLst>
  </p:cSld>
  <p:clrMapOvr>
    <a:masterClrMapping/>
  </p:clrMapOvr>
  <p:transition spd="slow" advClick="0" advTm="15000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AKUZNE~1\AppData\Local\Temp\Rar$DRa0.991\bgi_inside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8002"/>
            <a:ext cx="9144001" cy="6876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User\Desktop\1109\20140911_12414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07700" y="2304044"/>
            <a:ext cx="4825888" cy="36194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er\Desktop\1109\20140911_12390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76920" y="2243869"/>
            <a:ext cx="4920549" cy="36904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99592" y="332656"/>
            <a:ext cx="572958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Чеснок в здоровье знает толк </a:t>
            </a:r>
            <a:r>
              <a:rPr lang="ru-RU" sz="2800" b="1" dirty="0" smtClean="0"/>
              <a:t>,</a:t>
            </a:r>
          </a:p>
          <a:p>
            <a:r>
              <a:rPr lang="ru-RU" sz="2800" b="1" dirty="0" smtClean="0"/>
              <a:t> </a:t>
            </a:r>
            <a:r>
              <a:rPr lang="ru-RU" sz="2800" b="1" dirty="0"/>
              <a:t>да и лук ,  организму- лучший друг</a:t>
            </a:r>
          </a:p>
        </p:txBody>
      </p:sp>
    </p:spTree>
    <p:extLst>
      <p:ext uri="{BB962C8B-B14F-4D97-AF65-F5344CB8AC3E}">
        <p14:creationId xmlns:p14="http://schemas.microsoft.com/office/powerpoint/2010/main" val="2334315173"/>
      </p:ext>
    </p:extLst>
  </p:cSld>
  <p:clrMapOvr>
    <a:masterClrMapping/>
  </p:clrMapOvr>
  <p:transition spd="slow" advClick="0" advTm="15000">
    <p:pul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AKUZNE~1\AppData\Local\Temp\Rar$DRa0.991\bgi_inside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8002"/>
            <a:ext cx="9144001" cy="6876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300192" y="3169421"/>
            <a:ext cx="2541120" cy="2826893"/>
          </a:xfrm>
          <a:prstGeom prst="rect">
            <a:avLst/>
          </a:prstGeom>
          <a:blipFill rotWithShape="1">
            <a:blip r:embed="rId3" cstate="print"/>
            <a:stretch>
              <a:fillRect/>
            </a:stretch>
          </a:blip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" name="Прямоугольник 2"/>
          <p:cNvSpPr/>
          <p:nvPr/>
        </p:nvSpPr>
        <p:spPr>
          <a:xfrm rot="5400000">
            <a:off x="138680" y="565629"/>
            <a:ext cx="2961983" cy="2448272"/>
          </a:xfrm>
          <a:prstGeom prst="rect">
            <a:avLst/>
          </a:prstGeom>
          <a:blipFill rotWithShape="1">
            <a:blip r:embed="rId4" cstate="print"/>
            <a:stretch>
              <a:fillRect/>
            </a:stretch>
          </a:blip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Прямоугольник 4"/>
          <p:cNvSpPr/>
          <p:nvPr/>
        </p:nvSpPr>
        <p:spPr>
          <a:xfrm rot="5400000">
            <a:off x="3203848" y="1983441"/>
            <a:ext cx="2736304" cy="2348954"/>
          </a:xfrm>
          <a:prstGeom prst="rect">
            <a:avLst/>
          </a:prstGeom>
          <a:blipFill rotWithShape="1">
            <a:blip r:embed="rId5" cstate="print"/>
            <a:stretch>
              <a:fillRect/>
            </a:stretch>
          </a:blip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TextBox 8"/>
          <p:cNvSpPr txBox="1"/>
          <p:nvPr/>
        </p:nvSpPr>
        <p:spPr>
          <a:xfrm>
            <a:off x="551109" y="3438484"/>
            <a:ext cx="21371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Чистим овощи</a:t>
            </a:r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17521" y="4797152"/>
            <a:ext cx="14605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Мельчим</a:t>
            </a:r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08104" y="6144010"/>
            <a:ext cx="35139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Приготовить все спешим</a:t>
            </a:r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279628"/>
      </p:ext>
    </p:extLst>
  </p:cSld>
  <p:clrMapOvr>
    <a:masterClrMapping/>
  </p:clrMapOvr>
  <p:transition spd="slow" advClick="0" advTm="15000">
    <p:pull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KUZNE~1\AppData\Local\Temp\Rar$DRa0.991\bgi_inside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8002"/>
            <a:ext cx="9144001" cy="6876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User\Desktop\1109\20140911_1243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8483" y="951757"/>
            <a:ext cx="5774705" cy="48245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372200" y="2492896"/>
            <a:ext cx="25587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Жарим овощи слегка , </a:t>
            </a:r>
            <a:endParaRPr lang="ru-RU" sz="3200" b="1" dirty="0" smtClean="0"/>
          </a:p>
          <a:p>
            <a:pPr algn="ctr"/>
            <a:r>
              <a:rPr lang="ru-RU" sz="3200" b="1" dirty="0" smtClean="0"/>
              <a:t>чаша </a:t>
            </a:r>
            <a:r>
              <a:rPr lang="ru-RU" sz="3200" b="1" dirty="0"/>
              <a:t>очень глубока</a:t>
            </a:r>
          </a:p>
        </p:txBody>
      </p:sp>
    </p:spTree>
    <p:extLst>
      <p:ext uri="{BB962C8B-B14F-4D97-AF65-F5344CB8AC3E}">
        <p14:creationId xmlns:p14="http://schemas.microsoft.com/office/powerpoint/2010/main" val="2299718426"/>
      </p:ext>
    </p:extLst>
  </p:cSld>
  <p:clrMapOvr>
    <a:masterClrMapping/>
  </p:clrMapOvr>
  <p:transition spd="slow" advClick="0" advTm="15000">
    <p:pull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AKUZNE~1\AppData\Local\Temp\Rar$DRa0.991\bgi_inside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8002"/>
            <a:ext cx="9144001" cy="6876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User\Desktop\1109\20140911_12455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27517" y="2372883"/>
            <a:ext cx="4800533" cy="3600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User\Desktop\1109\20140911_12463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31973" y="2372883"/>
            <a:ext cx="4800535" cy="36004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332656"/>
            <a:ext cx="4896544" cy="1143000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Лучше нет подарка,</a:t>
            </a:r>
            <a:br>
              <a:rPr lang="ru-RU" sz="3600" b="1" dirty="0" smtClean="0"/>
            </a:br>
            <a:r>
              <a:rPr lang="ru-RU" sz="3600" b="1" dirty="0" smtClean="0"/>
              <a:t> чем наша </a:t>
            </a:r>
            <a:r>
              <a:rPr lang="ru-RU" sz="3600" b="1" dirty="0" err="1" smtClean="0"/>
              <a:t>мультиварка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673961654"/>
      </p:ext>
    </p:extLst>
  </p:cSld>
  <p:clrMapOvr>
    <a:masterClrMapping/>
  </p:clrMapOvr>
  <p:transition spd="slow" advClick="0" advTm="15000">
    <p:pull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KUZNE~1\AppData\Local\Temp\Rar$DRa0.991\bgi_inside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8002"/>
            <a:ext cx="9144001" cy="6876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User\Desktop\1109\20140911_1248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92100" y="876279"/>
            <a:ext cx="6271815" cy="54726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96136" y="2564904"/>
            <a:ext cx="3117032" cy="1359024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/>
              <a:t>Отличная покупка - такая мясорубка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4016689447"/>
      </p:ext>
    </p:extLst>
  </p:cSld>
  <p:clrMapOvr>
    <a:masterClrMapping/>
  </p:clrMapOvr>
  <p:transition spd="slow" advClick="0" advTm="15000">
    <p:pull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AKUZNE~1\AppData\Local\Temp\Rar$DRa0.991\bgi_inside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43" y="-18002"/>
            <a:ext cx="9144001" cy="6876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Users\User\Desktop\1109\20140911_13040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48547" y="1964838"/>
            <a:ext cx="5376597" cy="40324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User\Desktop\1109\20140911_13044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63192" y="1943725"/>
            <a:ext cx="5399719" cy="40497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41656" y="0"/>
            <a:ext cx="8229600" cy="1431032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Внимание – сенсация:</a:t>
            </a:r>
            <a:br>
              <a:rPr lang="ru-RU" sz="3600" b="1" dirty="0" smtClean="0"/>
            </a:br>
            <a:r>
              <a:rPr lang="ru-RU" sz="3600" b="1" dirty="0" smtClean="0"/>
              <a:t>Фарш - импровизация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731989971"/>
      </p:ext>
    </p:extLst>
  </p:cSld>
  <p:clrMapOvr>
    <a:masterClrMapping/>
  </p:clrMapOvr>
  <p:transition spd="slow" advClick="0" advTm="15000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AKUZNE~1\AppData\Local\Temp\Rar$DRa0.991\bgi_inside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76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ser\Desktop\сырники\20140911_1232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5580112" cy="40677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903640" y="2468505"/>
            <a:ext cx="29878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/>
              <a:t>Чтобы </a:t>
            </a:r>
            <a:r>
              <a:rPr lang="ru-RU" sz="3000" b="1" dirty="0"/>
              <a:t>здоровья было </a:t>
            </a:r>
            <a:r>
              <a:rPr lang="ru-RU" sz="3000" b="1" dirty="0" smtClean="0"/>
              <a:t>впрок, </a:t>
            </a:r>
          </a:p>
          <a:p>
            <a:pPr algn="ctr"/>
            <a:r>
              <a:rPr lang="ru-RU" sz="3000" b="1" dirty="0" smtClean="0"/>
              <a:t>нам </a:t>
            </a:r>
            <a:r>
              <a:rPr lang="ru-RU" sz="3000" b="1" dirty="0"/>
              <a:t>нужен творог и белок</a:t>
            </a:r>
          </a:p>
        </p:txBody>
      </p:sp>
    </p:spTree>
    <p:extLst>
      <p:ext uri="{BB962C8B-B14F-4D97-AF65-F5344CB8AC3E}">
        <p14:creationId xmlns:p14="http://schemas.microsoft.com/office/powerpoint/2010/main" val="3830954652"/>
      </p:ext>
    </p:extLst>
  </p:cSld>
  <p:clrMapOvr>
    <a:masterClrMapping/>
  </p:clrMapOvr>
  <p:transition spd="slow" advClick="0" advTm="15000">
    <p:pull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AKUZNE~1\AppData\Local\Temp\Rar$DRa0.991\bgi_inside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8002"/>
            <a:ext cx="9144001" cy="6876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C:\Users\User\Desktop\1109\20140911_13081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69549" y="1943835"/>
            <a:ext cx="5400600" cy="40504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User\Desktop\1109\20140911_13100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07470" y="1938561"/>
            <a:ext cx="5406627" cy="40549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7452320" cy="1143000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Коллективный интерес, начинается процесс…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654775208"/>
      </p:ext>
    </p:extLst>
  </p:cSld>
  <p:clrMapOvr>
    <a:masterClrMapping/>
  </p:clrMapOvr>
  <p:transition spd="slow" advClick="0" advTm="15000">
    <p:pull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AKUZNE~1\AppData\Local\Temp\Rar$DRa0.991\bgi_inside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8002"/>
            <a:ext cx="9144001" cy="6876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C:\Users\User\Desktop\1109\20140911_12524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504564" y="1952836"/>
            <a:ext cx="5472608" cy="41044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User\Desktop\1109\20140911_12532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77935" y="1826824"/>
            <a:ext cx="5616623" cy="42124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25760"/>
            <a:ext cx="7236296" cy="1143000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Жирноваты сливки, придумаем подливки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588139354"/>
      </p:ext>
    </p:extLst>
  </p:cSld>
  <p:clrMapOvr>
    <a:masterClrMapping/>
  </p:clrMapOvr>
  <p:transition spd="slow" advClick="0" advTm="15000">
    <p:pull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AKUZNE~1\AppData\Local\Temp\Rar$DRa0.991\bgi_inside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8002"/>
            <a:ext cx="9144001" cy="6876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C:\Users\User\Desktop\1109\20140911_1315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83" y="1628800"/>
            <a:ext cx="5896185" cy="43204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56176" y="1711839"/>
            <a:ext cx="271856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/>
              <a:t>Перед тем как </a:t>
            </a:r>
            <a:r>
              <a:rPr lang="ru-RU" sz="3600" b="1" dirty="0" smtClean="0"/>
              <a:t>потушить </a:t>
            </a:r>
          </a:p>
          <a:p>
            <a:r>
              <a:rPr lang="ru-RU" sz="3600" b="1" dirty="0" smtClean="0"/>
              <a:t>подливой </a:t>
            </a:r>
            <a:r>
              <a:rPr lang="ru-RU" sz="3600" b="1" dirty="0"/>
              <a:t>надо оросить</a:t>
            </a:r>
          </a:p>
        </p:txBody>
      </p:sp>
    </p:spTree>
    <p:extLst>
      <p:ext uri="{BB962C8B-B14F-4D97-AF65-F5344CB8AC3E}">
        <p14:creationId xmlns:p14="http://schemas.microsoft.com/office/powerpoint/2010/main" val="289468326"/>
      </p:ext>
    </p:extLst>
  </p:cSld>
  <p:clrMapOvr>
    <a:masterClrMapping/>
  </p:clrMapOvr>
  <p:transition spd="slow" advClick="0" advTm="15000">
    <p:pull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AKUZNE~1\AppData\Local\Temp\Rar$DRa0.991\bgi_inside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8002"/>
            <a:ext cx="9144001" cy="6876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C:\Users\User\Desktop\1109\20140911_13153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"/>
          <a:stretch>
            <a:fillRect/>
          </a:stretch>
        </p:blipFill>
        <p:spPr bwMode="auto">
          <a:xfrm>
            <a:off x="467544" y="1484784"/>
            <a:ext cx="3851920" cy="39604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:\Users\User\Desktop\1109\20140911_13183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09"/>
          <a:stretch>
            <a:fillRect/>
          </a:stretch>
        </p:blipFill>
        <p:spPr bwMode="auto">
          <a:xfrm rot="5400000">
            <a:off x="4786665" y="1486143"/>
            <a:ext cx="4035166" cy="38884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71600" y="260648"/>
            <a:ext cx="69847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А теперь эксперимент</a:t>
            </a:r>
            <a:r>
              <a:rPr lang="ru-RU" sz="2800" b="1" dirty="0" smtClean="0"/>
              <a:t>:</a:t>
            </a:r>
          </a:p>
          <a:p>
            <a:r>
              <a:rPr lang="ru-RU" sz="2800" b="1" dirty="0" smtClean="0"/>
              <a:t>Аргумент????                             Аргумент?????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602232691"/>
      </p:ext>
    </p:extLst>
  </p:cSld>
  <p:clrMapOvr>
    <a:masterClrMapping/>
  </p:clrMapOvr>
  <p:transition spd="slow" advClick="0" advTm="15000">
    <p:pull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AKUZNE~1\AppData\Local\Temp\Rar$DRa0.991\bgi_inside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8002"/>
            <a:ext cx="9144001" cy="6876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C:\Users\User\Desktop\1109\20140911_13163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57551" y="2003842"/>
            <a:ext cx="5304593" cy="39784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User\Desktop\1109\20140911_132925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16736" y="1961960"/>
            <a:ext cx="5328590" cy="40862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8191"/>
            <a:ext cx="8000628" cy="1143818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/>
              <a:t>Где быстрее </a:t>
            </a:r>
            <a:r>
              <a:rPr lang="en-US" sz="3200" dirty="0" smtClean="0"/>
              <a:t>???</a:t>
            </a:r>
            <a:r>
              <a:rPr lang="ru-RU" sz="3200" dirty="0" smtClean="0"/>
              <a:t>          Что вкуснее????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245051775"/>
      </p:ext>
    </p:extLst>
  </p:cSld>
  <p:clrMapOvr>
    <a:masterClrMapping/>
  </p:clrMapOvr>
  <p:transition spd="slow" advClick="0" advTm="15000">
    <p:pull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AKUZNE~1\AppData\Local\Temp\Rar$DRa0.991\bgi_inside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8002"/>
            <a:ext cx="9144001" cy="6876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311595941"/>
              </p:ext>
            </p:extLst>
          </p:nvPr>
        </p:nvGraphicFramePr>
        <p:xfrm>
          <a:off x="107504" y="260648"/>
          <a:ext cx="8856984" cy="6408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27344993"/>
      </p:ext>
    </p:extLst>
  </p:cSld>
  <p:clrMapOvr>
    <a:masterClrMapping/>
  </p:clrMapOvr>
  <p:transition spd="slow" advClick="0" advTm="15000">
    <p:pull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AKUZNE~1\AppData\Local\Temp\Rar$DRa0.991\bgi_inside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8002"/>
            <a:ext cx="9144001" cy="6876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395536" y="0"/>
            <a:ext cx="7681477" cy="6669360"/>
            <a:chOff x="923478" y="-381694"/>
            <a:chExt cx="7127857" cy="6691013"/>
          </a:xfrm>
        </p:grpSpPr>
        <p:pic>
          <p:nvPicPr>
            <p:cNvPr id="1026" name="Picture 2" descr="C:\Users\o.gyrova\Desktop\20140923_085614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3478" y="963427"/>
              <a:ext cx="7127857" cy="534589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2074536" y="-381694"/>
              <a:ext cx="4621038" cy="1204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3600" b="1" dirty="0">
                  <a:solidFill>
                    <a:srgbClr val="FF0000"/>
                  </a:solidFill>
                </a:rPr>
                <a:t>Спасибо </a:t>
              </a:r>
              <a:r>
                <a:rPr lang="en-US" sz="3600" b="1" dirty="0">
                  <a:solidFill>
                    <a:srgbClr val="FF0000"/>
                  </a:solidFill>
                </a:rPr>
                <a:t>PANASONIC</a:t>
              </a:r>
              <a:r>
                <a:rPr lang="ru-RU" sz="3600" b="1" dirty="0">
                  <a:solidFill>
                    <a:srgbClr val="FF0000"/>
                  </a:solidFill>
                </a:rPr>
                <a:t>у </a:t>
              </a:r>
              <a:r>
                <a:rPr lang="ru-RU" sz="3600" b="1" dirty="0" smtClean="0">
                  <a:solidFill>
                    <a:srgbClr val="FF0000"/>
                  </a:solidFill>
                </a:rPr>
                <a:t>за</a:t>
              </a:r>
            </a:p>
            <a:p>
              <a:pPr algn="ctr"/>
              <a:r>
                <a:rPr lang="ru-RU" sz="3600" b="1" dirty="0" smtClean="0">
                  <a:solidFill>
                    <a:srgbClr val="FF0000"/>
                  </a:solidFill>
                </a:rPr>
                <a:t> </a:t>
              </a:r>
              <a:r>
                <a:rPr lang="ru-RU" sz="3600" b="1" dirty="0">
                  <a:solidFill>
                    <a:srgbClr val="FF0000"/>
                  </a:solidFill>
                </a:rPr>
                <a:t>умную электронику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8078373"/>
      </p:ext>
    </p:extLst>
  </p:cSld>
  <p:clrMapOvr>
    <a:masterClrMapping/>
  </p:clrMapOvr>
  <p:transition spd="slow" advClick="0" advTm="15000">
    <p:pull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AKUZNE~1\AppData\Local\Temp\Rar$DRa0.991\bgi_inside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8002"/>
            <a:ext cx="9144001" cy="6876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o.gyrova\Desktop\рыба фото\20140904_1235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15288"/>
            <a:ext cx="6300192" cy="42603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45199" y="1834949"/>
            <a:ext cx="286511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/>
              <a:t>Команда </a:t>
            </a:r>
            <a:r>
              <a:rPr lang="ru-RU" sz="4000" b="1" dirty="0" smtClean="0"/>
              <a:t>кулинаров</a:t>
            </a:r>
          </a:p>
          <a:p>
            <a:pPr algn="ctr"/>
            <a:r>
              <a:rPr lang="ru-RU" sz="4000" b="1" dirty="0" smtClean="0"/>
              <a:t> </a:t>
            </a:r>
            <a:r>
              <a:rPr lang="ru-RU" sz="4000" b="1" dirty="0"/>
              <a:t>обед нам быстро сварит</a:t>
            </a:r>
          </a:p>
        </p:txBody>
      </p:sp>
    </p:spTree>
    <p:extLst>
      <p:ext uri="{BB962C8B-B14F-4D97-AF65-F5344CB8AC3E}">
        <p14:creationId xmlns:p14="http://schemas.microsoft.com/office/powerpoint/2010/main" val="3300388646"/>
      </p:ext>
    </p:extLst>
  </p:cSld>
  <p:clrMapOvr>
    <a:masterClrMapping/>
  </p:clrMapOvr>
  <p:transition spd="slow" advClick="0" advTm="15000">
    <p:pull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AKUZNE~1\AppData\Local\Temp\Rar$DRa0.991\bgi_inside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8002"/>
            <a:ext cx="9144001" cy="6876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o.gyrova\Desktop\рыба фото\20140904_1235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33" y="1907789"/>
            <a:ext cx="5985235" cy="39879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9426" y="188640"/>
            <a:ext cx="70068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i="1" dirty="0" smtClean="0"/>
              <a:t>Блюдо </a:t>
            </a:r>
            <a:r>
              <a:rPr lang="ru-RU" sz="6000" b="1" i="1" dirty="0"/>
              <a:t>из рыбы</a:t>
            </a:r>
            <a:br>
              <a:rPr lang="ru-RU" sz="6000" b="1" i="1" dirty="0"/>
            </a:br>
            <a:r>
              <a:rPr lang="ru-RU" sz="3600" b="1" dirty="0"/>
              <a:t>Скумбрия в «Шубе»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56176" y="2121818"/>
            <a:ext cx="298782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Полезные моменты-</a:t>
            </a:r>
          </a:p>
          <a:p>
            <a:r>
              <a:rPr lang="ru-RU" sz="2800" dirty="0"/>
              <a:t>Микроэлементы.</a:t>
            </a:r>
          </a:p>
          <a:p>
            <a:r>
              <a:rPr lang="ru-RU" sz="2800" dirty="0"/>
              <a:t>На этой картине –</a:t>
            </a:r>
          </a:p>
          <a:p>
            <a:r>
              <a:rPr lang="ru-RU" sz="2800" dirty="0"/>
              <a:t>Одни витамины.</a:t>
            </a:r>
          </a:p>
          <a:p>
            <a:r>
              <a:rPr lang="ru-RU" sz="2800" dirty="0"/>
              <a:t>Продукты из белка-</a:t>
            </a:r>
          </a:p>
          <a:p>
            <a:r>
              <a:rPr lang="ru-RU" sz="2800" dirty="0"/>
              <a:t>И для роста и ума</a:t>
            </a:r>
          </a:p>
        </p:txBody>
      </p:sp>
    </p:spTree>
    <p:extLst>
      <p:ext uri="{BB962C8B-B14F-4D97-AF65-F5344CB8AC3E}">
        <p14:creationId xmlns:p14="http://schemas.microsoft.com/office/powerpoint/2010/main" val="2548845797"/>
      </p:ext>
    </p:extLst>
  </p:cSld>
  <p:clrMapOvr>
    <a:masterClrMapping/>
  </p:clrMapOvr>
  <p:transition spd="slow" advClick="0" advTm="15000">
    <p:pull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AKUZNE~1\AppData\Local\Temp\Rar$DRa0.991\bgi_inside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8002"/>
            <a:ext cx="9144001" cy="6876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o.gyrova\Desktop\рыба фото\20140904_1236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628800"/>
            <a:ext cx="5892706" cy="45003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00211" y="2276872"/>
            <a:ext cx="314378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В микроволновку </a:t>
            </a:r>
            <a:r>
              <a:rPr lang="ru-RU" sz="3200" b="1" dirty="0" smtClean="0"/>
              <a:t>положена  и рыба…разморожена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2085390769"/>
      </p:ext>
    </p:extLst>
  </p:cSld>
  <p:clrMapOvr>
    <a:masterClrMapping/>
  </p:clrMapOvr>
  <p:transition spd="slow" advClick="0" advTm="15000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AKUZNE~1\AppData\Local\Temp\Rar$DRa0.991\bgi_inside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8002"/>
            <a:ext cx="9144001" cy="6876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User\Desktop\сырники\20140911_1233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68152"/>
            <a:ext cx="5476232" cy="37890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940152" y="1988840"/>
            <a:ext cx="30329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atin typeface="+mj-lt"/>
              </a:rPr>
              <a:t>Наши </a:t>
            </a:r>
            <a:r>
              <a:rPr lang="ru-RU" sz="3600" b="1" dirty="0" smtClean="0">
                <a:latin typeface="+mj-lt"/>
              </a:rPr>
              <a:t>повара </a:t>
            </a:r>
          </a:p>
          <a:p>
            <a:pPr algn="ctr"/>
            <a:r>
              <a:rPr lang="ru-RU" sz="3600" b="1" dirty="0" smtClean="0">
                <a:latin typeface="+mj-lt"/>
              </a:rPr>
              <a:t>готовят </a:t>
            </a:r>
            <a:r>
              <a:rPr lang="ru-RU" sz="3600" b="1" dirty="0">
                <a:latin typeface="+mj-lt"/>
              </a:rPr>
              <a:t>сырники: «Ура!!!» </a:t>
            </a:r>
          </a:p>
        </p:txBody>
      </p:sp>
    </p:spTree>
    <p:extLst>
      <p:ext uri="{BB962C8B-B14F-4D97-AF65-F5344CB8AC3E}">
        <p14:creationId xmlns:p14="http://schemas.microsoft.com/office/powerpoint/2010/main" val="1201161976"/>
      </p:ext>
    </p:extLst>
  </p:cSld>
  <p:clrMapOvr>
    <a:masterClrMapping/>
  </p:clrMapOvr>
  <p:transition spd="slow" advClick="0" advTm="15000">
    <p:pull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AKUZNE~1\AppData\Local\Temp\Rar$DRa0.991\bgi_inside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8002"/>
            <a:ext cx="9144001" cy="6876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155281758"/>
              </p:ext>
            </p:extLst>
          </p:nvPr>
        </p:nvGraphicFramePr>
        <p:xfrm>
          <a:off x="395536" y="188640"/>
          <a:ext cx="8376592" cy="6480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48043542"/>
      </p:ext>
    </p:extLst>
  </p:cSld>
  <p:clrMapOvr>
    <a:masterClrMapping/>
  </p:clrMapOvr>
  <p:transition spd="slow" advClick="0" advTm="15000">
    <p:pull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AKUZNE~1\AppData\Local\Temp\Rar$DRa0.991\bgi_inside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8002"/>
            <a:ext cx="9144001" cy="6876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4271919292"/>
              </p:ext>
            </p:extLst>
          </p:nvPr>
        </p:nvGraphicFramePr>
        <p:xfrm>
          <a:off x="179512" y="188640"/>
          <a:ext cx="8856984" cy="6480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58106166"/>
      </p:ext>
    </p:extLst>
  </p:cSld>
  <p:clrMapOvr>
    <a:masterClrMapping/>
  </p:clrMapOvr>
  <p:transition spd="slow" advClick="0" advTm="15000">
    <p:pull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AKUZNE~1\AppData\Local\Temp\Rar$DRa0.991\bgi_inside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8002"/>
            <a:ext cx="9144001" cy="6876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o.gyrova\Desktop\рыба фото\20140904_1254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35" y="406647"/>
            <a:ext cx="4520027" cy="60267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148064" y="2420888"/>
            <a:ext cx="36775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/>
              <a:t>Рыбу с сыром </a:t>
            </a:r>
            <a:r>
              <a:rPr lang="ru-RU" sz="3600" b="1" dirty="0" smtClean="0"/>
              <a:t>уважаем, </a:t>
            </a:r>
          </a:p>
          <a:p>
            <a:pPr algn="ctr"/>
            <a:r>
              <a:rPr lang="ru-RU" sz="3600" b="1" dirty="0" smtClean="0"/>
              <a:t>сыр на </a:t>
            </a:r>
            <a:r>
              <a:rPr lang="ru-RU" sz="3600" b="1" dirty="0"/>
              <a:t>терке натираем</a:t>
            </a:r>
          </a:p>
        </p:txBody>
      </p:sp>
    </p:spTree>
    <p:extLst>
      <p:ext uri="{BB962C8B-B14F-4D97-AF65-F5344CB8AC3E}">
        <p14:creationId xmlns:p14="http://schemas.microsoft.com/office/powerpoint/2010/main" val="2147697583"/>
      </p:ext>
    </p:extLst>
  </p:cSld>
  <p:clrMapOvr>
    <a:masterClrMapping/>
  </p:clrMapOvr>
  <p:transition spd="slow" advClick="0" advTm="15000">
    <p:pull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AKUZNE~1\AppData\Local\Temp\Rar$DRa0.991\bgi_inside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8002"/>
            <a:ext cx="9144001" cy="6876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o.gyrova\Desktop\рыба фото\20140904_1257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98" y="1628800"/>
            <a:ext cx="5600838" cy="38992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80351" y="1988838"/>
            <a:ext cx="33821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cs typeface="Times New Roman" pitchFamily="18" charset="0"/>
              </a:rPr>
              <a:t>Эти </a:t>
            </a:r>
            <a:r>
              <a:rPr lang="ru-RU" sz="3600" b="1" dirty="0" smtClean="0">
                <a:cs typeface="Times New Roman" pitchFamily="18" charset="0"/>
              </a:rPr>
              <a:t>компоненты - зовут </a:t>
            </a:r>
            <a:r>
              <a:rPr lang="ru-RU" sz="3600" b="1" dirty="0">
                <a:cs typeface="Times New Roman" pitchFamily="18" charset="0"/>
              </a:rPr>
              <a:t>«ингредиенты»</a:t>
            </a:r>
          </a:p>
        </p:txBody>
      </p:sp>
    </p:spTree>
    <p:extLst>
      <p:ext uri="{BB962C8B-B14F-4D97-AF65-F5344CB8AC3E}">
        <p14:creationId xmlns:p14="http://schemas.microsoft.com/office/powerpoint/2010/main" val="2238112353"/>
      </p:ext>
    </p:extLst>
  </p:cSld>
  <p:clrMapOvr>
    <a:masterClrMapping/>
  </p:clrMapOvr>
  <p:transition spd="slow" advClick="0" advTm="15000">
    <p:pull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AKUZNE~1\AppData\Local\Temp\Rar$DRa0.991\bgi_inside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8002"/>
            <a:ext cx="9144001" cy="6876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281491303"/>
              </p:ext>
            </p:extLst>
          </p:nvPr>
        </p:nvGraphicFramePr>
        <p:xfrm>
          <a:off x="251520" y="188640"/>
          <a:ext cx="9036496" cy="68853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42939866"/>
      </p:ext>
    </p:extLst>
  </p:cSld>
  <p:clrMapOvr>
    <a:masterClrMapping/>
  </p:clrMapOvr>
  <p:transition spd="slow" advClick="0" advTm="15000">
    <p:pull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KUZNE~1\AppData\Local\Temp\Rar$DRa0.991\bgi_inside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8002"/>
            <a:ext cx="9144001" cy="6876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рыба фото\20140904_1301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134" y="873031"/>
            <a:ext cx="5386689" cy="50939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80111" y="1697526"/>
            <a:ext cx="3240361" cy="345966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И теперь изволь – </a:t>
            </a:r>
            <a:br>
              <a:rPr lang="ru-RU" dirty="0" smtClean="0"/>
            </a:br>
            <a:r>
              <a:rPr lang="ru-RU" dirty="0" smtClean="0"/>
              <a:t>положить фасоль</a:t>
            </a:r>
            <a:br>
              <a:rPr lang="ru-RU" dirty="0" smtClean="0"/>
            </a:br>
            <a:r>
              <a:rPr lang="ru-RU" sz="2000" dirty="0" smtClean="0"/>
              <a:t>(</a:t>
            </a:r>
            <a:r>
              <a:rPr lang="ru-RU" sz="2700" dirty="0" smtClean="0"/>
              <a:t>это можно повторять: раза  2, а хочешь 5</a:t>
            </a:r>
            <a:r>
              <a:rPr lang="ru-RU" sz="2000" dirty="0" smtClean="0"/>
              <a:t>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8466322"/>
      </p:ext>
    </p:extLst>
  </p:cSld>
  <p:clrMapOvr>
    <a:masterClrMapping/>
  </p:clrMapOvr>
  <p:transition spd="slow" advClick="0" advTm="15000">
    <p:pull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AKUZNE~1\AppData\Local\Temp\Rar$DRa0.991\bgi_inside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8002"/>
            <a:ext cx="9144001" cy="6876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900934073"/>
              </p:ext>
            </p:extLst>
          </p:nvPr>
        </p:nvGraphicFramePr>
        <p:xfrm>
          <a:off x="179512" y="188640"/>
          <a:ext cx="8712968" cy="6408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10282034"/>
      </p:ext>
    </p:extLst>
  </p:cSld>
  <p:clrMapOvr>
    <a:masterClrMapping/>
  </p:clrMapOvr>
  <p:transition spd="slow" advClick="0" advTm="15000">
    <p:pull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AKUZNE~1\AppData\Local\Temp\Rar$DRa0.991\bgi_inside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8002"/>
            <a:ext cx="9144001" cy="6876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616536953"/>
              </p:ext>
            </p:extLst>
          </p:nvPr>
        </p:nvGraphicFramePr>
        <p:xfrm>
          <a:off x="107504" y="116632"/>
          <a:ext cx="8928992" cy="6741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60003751"/>
      </p:ext>
    </p:extLst>
  </p:cSld>
  <p:clrMapOvr>
    <a:masterClrMapping/>
  </p:clrMapOvr>
  <p:transition spd="slow" advClick="0" advTm="15000">
    <p:pull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AKUZNE~1\AppData\Local\Temp\Rar$DRa0.991\bgi_inside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001"/>
            <a:ext cx="9144000" cy="687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Desktop\рыба фото\20140904_1308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81827" y="1058897"/>
            <a:ext cx="3951723" cy="53008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64088" y="2026583"/>
            <a:ext cx="367240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/>
              <a:t>Все заложим в </a:t>
            </a:r>
            <a:r>
              <a:rPr lang="ru-RU" sz="4000" b="1" dirty="0" err="1" smtClean="0"/>
              <a:t>мультиварку</a:t>
            </a:r>
            <a:r>
              <a:rPr lang="ru-RU" sz="4000" b="1" dirty="0" smtClean="0"/>
              <a:t>,</a:t>
            </a:r>
          </a:p>
          <a:p>
            <a:pPr algn="ctr"/>
            <a:r>
              <a:rPr lang="ru-RU" sz="4000" b="1" dirty="0" smtClean="0"/>
              <a:t>чтобы </a:t>
            </a:r>
            <a:r>
              <a:rPr lang="ru-RU" sz="4000" b="1" dirty="0"/>
              <a:t>рыбе стало жарко</a:t>
            </a:r>
          </a:p>
        </p:txBody>
      </p:sp>
    </p:spTree>
    <p:extLst>
      <p:ext uri="{BB962C8B-B14F-4D97-AF65-F5344CB8AC3E}">
        <p14:creationId xmlns:p14="http://schemas.microsoft.com/office/powerpoint/2010/main" val="4226023887"/>
      </p:ext>
    </p:extLst>
  </p:cSld>
  <p:clrMapOvr>
    <a:masterClrMapping/>
  </p:clrMapOvr>
  <p:transition spd="slow" advClick="0" advTm="15000">
    <p:pull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AKUZNE~1\AppData\Local\Temp\Rar$DRa0.991\bgi_inside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8002"/>
            <a:ext cx="9144001" cy="6876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2050" name="Picture 2" descr="C:\Users\User\Desktop\рыба фото\20140904_1309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72" y="1772816"/>
            <a:ext cx="6044617" cy="43924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45989" y="2260900"/>
            <a:ext cx="299801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+mj-lt"/>
              </a:rPr>
              <a:t>Нажимаем кнопку </a:t>
            </a:r>
            <a:r>
              <a:rPr lang="ru-RU" sz="3600" b="1" dirty="0" smtClean="0">
                <a:latin typeface="+mj-lt"/>
              </a:rPr>
              <a:t>старт и …</a:t>
            </a:r>
          </a:p>
          <a:p>
            <a:pPr algn="ctr"/>
            <a:r>
              <a:rPr lang="ru-RU" sz="3600" b="1" dirty="0" smtClean="0">
                <a:latin typeface="+mj-lt"/>
              </a:rPr>
              <a:t>пошел </a:t>
            </a:r>
            <a:r>
              <a:rPr lang="ru-RU" sz="3600" b="1" dirty="0">
                <a:latin typeface="+mj-lt"/>
              </a:rPr>
              <a:t>процесс у нас</a:t>
            </a:r>
          </a:p>
        </p:txBody>
      </p:sp>
    </p:spTree>
    <p:extLst>
      <p:ext uri="{BB962C8B-B14F-4D97-AF65-F5344CB8AC3E}">
        <p14:creationId xmlns:p14="http://schemas.microsoft.com/office/powerpoint/2010/main" val="315585089"/>
      </p:ext>
    </p:extLst>
  </p:cSld>
  <p:clrMapOvr>
    <a:masterClrMapping/>
  </p:clrMapOvr>
  <p:transition spd="slow" advClick="0" advTm="15000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AKUZNE~1\AppData\Local\Temp\Rar$DRa0.991\bgi_inside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8002"/>
            <a:ext cx="9144001" cy="6876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037961009"/>
              </p:ext>
            </p:extLst>
          </p:nvPr>
        </p:nvGraphicFramePr>
        <p:xfrm>
          <a:off x="107504" y="404664"/>
          <a:ext cx="8928992" cy="6264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20187257"/>
      </p:ext>
    </p:extLst>
  </p:cSld>
  <p:clrMapOvr>
    <a:masterClrMapping/>
  </p:clrMapOvr>
  <p:transition spd="slow" advClick="0" advTm="15000">
    <p:pull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AKUZNE~1\AppData\Local\Temp\Rar$DRa0.991\bgi_inside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8002"/>
            <a:ext cx="9144001" cy="6876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810210379"/>
              </p:ext>
            </p:extLst>
          </p:nvPr>
        </p:nvGraphicFramePr>
        <p:xfrm>
          <a:off x="179512" y="188640"/>
          <a:ext cx="8640960" cy="6408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16195955"/>
      </p:ext>
    </p:extLst>
  </p:cSld>
  <p:clrMapOvr>
    <a:masterClrMapping/>
  </p:clrMapOvr>
  <p:transition spd="slow" advClick="0" advTm="15000">
    <p:pull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AKUZNE~1\AppData\Local\Temp\Rar$DRa0.991\bgi_inside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8002"/>
            <a:ext cx="9144001" cy="6876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205111"/>
            <a:ext cx="3528392" cy="4923927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Хлеб здоровья выпекаем,</a:t>
            </a:r>
            <a:br>
              <a:rPr lang="ru-RU" sz="3200" b="1" dirty="0" smtClean="0"/>
            </a:br>
            <a:r>
              <a:rPr lang="ru-RU" sz="3200" b="1" dirty="0" smtClean="0"/>
              <a:t>Кальций – фосфор поглощаем.</a:t>
            </a:r>
            <a:br>
              <a:rPr lang="ru-RU" sz="3200" b="1" dirty="0" smtClean="0"/>
            </a:br>
            <a:r>
              <a:rPr lang="ru-RU" sz="3200" b="1" dirty="0" smtClean="0"/>
              <a:t>В рост идет у нас белок.</a:t>
            </a:r>
            <a:br>
              <a:rPr lang="ru-RU" sz="3200" b="1" dirty="0" smtClean="0"/>
            </a:br>
            <a:r>
              <a:rPr lang="ru-RU" sz="3200" b="1" dirty="0" smtClean="0"/>
              <a:t>Обожаем мы творог !</a:t>
            </a:r>
            <a:br>
              <a:rPr lang="ru-RU" sz="3200" b="1" dirty="0" smtClean="0"/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endParaRPr lang="ru-RU" sz="3200" b="1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2555776" y="-27137"/>
            <a:ext cx="6480720" cy="6885137"/>
            <a:chOff x="2555776" y="-27137"/>
            <a:chExt cx="6480720" cy="6885137"/>
          </a:xfrm>
        </p:grpSpPr>
        <p:sp>
          <p:nvSpPr>
            <p:cNvPr id="3" name="Скругленный прямоугольник 2"/>
            <p:cNvSpPr/>
            <p:nvPr/>
          </p:nvSpPr>
          <p:spPr>
            <a:xfrm>
              <a:off x="2555776" y="-27137"/>
              <a:ext cx="1841368" cy="2232248"/>
            </a:xfrm>
            <a:prstGeom prst="roundRect">
              <a:avLst/>
            </a:prstGeom>
            <a:blipFill rotWithShape="1">
              <a:blip r:embed="rId3" cstate="print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Скругленный прямоугольник 3"/>
            <p:cNvSpPr/>
            <p:nvPr/>
          </p:nvSpPr>
          <p:spPr>
            <a:xfrm>
              <a:off x="3923928" y="1904433"/>
              <a:ext cx="1881112" cy="2420671"/>
            </a:xfrm>
            <a:prstGeom prst="roundRect">
              <a:avLst/>
            </a:prstGeom>
            <a:blipFill rotWithShape="1">
              <a:blip r:embed="rId4" cstate="print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Скругленный прямоугольник 4"/>
            <p:cNvSpPr/>
            <p:nvPr/>
          </p:nvSpPr>
          <p:spPr>
            <a:xfrm>
              <a:off x="7164288" y="4545561"/>
              <a:ext cx="1872208" cy="2312439"/>
            </a:xfrm>
            <a:prstGeom prst="roundRect">
              <a:avLst/>
            </a:prstGeom>
            <a:blipFill rotWithShape="1">
              <a:blip r:embed="rId5" cstate="print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Скругленный прямоугольник 5"/>
            <p:cNvSpPr/>
            <p:nvPr/>
          </p:nvSpPr>
          <p:spPr>
            <a:xfrm>
              <a:off x="5292080" y="3429000"/>
              <a:ext cx="2088232" cy="2592288"/>
            </a:xfrm>
            <a:prstGeom prst="roundRect">
              <a:avLst/>
            </a:prstGeom>
            <a:blipFill rotWithShape="1">
              <a:blip r:embed="rId6" cstate="print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1632752120"/>
      </p:ext>
    </p:extLst>
  </p:cSld>
  <p:clrMapOvr>
    <a:masterClrMapping/>
  </p:clrMapOvr>
  <p:transition spd="slow" advClick="0" advTm="15000">
    <p:pull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AKUZNE~1\AppData\Local\Temp\Rar$DRa0.991\bgi_inside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8002"/>
            <a:ext cx="9144001" cy="6876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0648"/>
            <a:ext cx="2555776" cy="6336704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>Прорастили мы пшеницу, а  затем добавим в пиццу.</a:t>
            </a:r>
            <a:br>
              <a:rPr lang="ru-RU" sz="2400" b="1" dirty="0" smtClean="0"/>
            </a:b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>В энергии для помощи необходимы овощи.</a:t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400" b="1" dirty="0" smtClean="0"/>
              <a:t>Фаршируем перцы, что для пользы сердцу</a:t>
            </a:r>
            <a:r>
              <a:rPr lang="ru-RU" sz="2400" b="1" dirty="0"/>
              <a:t/>
            </a:r>
            <a:br>
              <a:rPr lang="ru-RU" sz="2400" b="1" dirty="0"/>
            </a:br>
            <a:endParaRPr lang="ru-RU" sz="2400" b="1" dirty="0"/>
          </a:p>
        </p:txBody>
      </p:sp>
      <p:grpSp>
        <p:nvGrpSpPr>
          <p:cNvPr id="5" name="Группа 4"/>
          <p:cNvGrpSpPr/>
          <p:nvPr/>
        </p:nvGrpSpPr>
        <p:grpSpPr>
          <a:xfrm>
            <a:off x="2439365" y="188640"/>
            <a:ext cx="6704635" cy="6669359"/>
            <a:chOff x="2439365" y="188640"/>
            <a:chExt cx="6704635" cy="6669359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6022793" y="4482776"/>
              <a:ext cx="3121207" cy="2375223"/>
            </a:xfrm>
            <a:prstGeom prst="rect">
              <a:avLst/>
            </a:prstGeom>
            <a:blipFill rotWithShape="1">
              <a:blip r:embed="rId3" cstate="print"/>
              <a:stretch>
                <a:fillRect/>
              </a:stretch>
            </a:blip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pic>
          <p:nvPicPr>
            <p:cNvPr id="1026" name="Picture 2" descr="C:\Users\User\Desktop\1109\20140911_123447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1746" y="2348880"/>
              <a:ext cx="3140748" cy="2355560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EAEAEA"/>
              </a:solidFill>
              <a:miter lim="800000"/>
            </a:ln>
            <a:effectLst>
              <a:reflection blurRad="12700" stA="33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  <a:extLst/>
          </p:spPr>
        </p:pic>
        <p:sp>
          <p:nvSpPr>
            <p:cNvPr id="7" name="Прямоугольник 6"/>
            <p:cNvSpPr/>
            <p:nvPr/>
          </p:nvSpPr>
          <p:spPr>
            <a:xfrm>
              <a:off x="2439365" y="188640"/>
              <a:ext cx="3212755" cy="2355560"/>
            </a:xfrm>
            <a:prstGeom prst="rect">
              <a:avLst/>
            </a:prstGeom>
            <a:blipFill rotWithShape="1">
              <a:blip r:embed="rId5" cstate="print"/>
              <a:stretch>
                <a:fillRect/>
              </a:stretch>
            </a:blip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</p:spTree>
    <p:extLst>
      <p:ext uri="{BB962C8B-B14F-4D97-AF65-F5344CB8AC3E}">
        <p14:creationId xmlns:p14="http://schemas.microsoft.com/office/powerpoint/2010/main" val="1789803455"/>
      </p:ext>
    </p:extLst>
  </p:cSld>
  <p:clrMapOvr>
    <a:masterClrMapping/>
  </p:clrMapOvr>
  <p:transition spd="slow" advClick="0" advTm="15000">
    <p:pull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AKUZNE~1\AppData\Local\Temp\Rar$DRa0.991\bgi_inside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8002"/>
            <a:ext cx="9144001" cy="6876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032283293"/>
              </p:ext>
            </p:extLst>
          </p:nvPr>
        </p:nvGraphicFramePr>
        <p:xfrm>
          <a:off x="503547" y="692696"/>
          <a:ext cx="8136904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7919135"/>
      </p:ext>
    </p:extLst>
  </p:cSld>
  <p:clrMapOvr>
    <a:masterClrMapping/>
  </p:clrMapOvr>
  <p:transition spd="slow" advClick="0" advTm="15000">
    <p:pull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AKUZNE~1\AppData\Local\Temp\Rar$DRa0.991\bgi_inside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8002"/>
            <a:ext cx="9144001" cy="6876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738111116"/>
              </p:ext>
            </p:extLst>
          </p:nvPr>
        </p:nvGraphicFramePr>
        <p:xfrm>
          <a:off x="539552" y="332656"/>
          <a:ext cx="8496944" cy="6309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42835264"/>
      </p:ext>
    </p:extLst>
  </p:cSld>
  <p:clrMapOvr>
    <a:masterClrMapping/>
  </p:clrMapOvr>
  <p:transition spd="slow" advClick="0" advTm="15000">
    <p:pull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AKUZNE~1\AppData\Local\Temp\Rar$DRa0.991\bgi_inside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8002"/>
            <a:ext cx="9144001" cy="6876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872211728"/>
              </p:ext>
            </p:extLst>
          </p:nvPr>
        </p:nvGraphicFramePr>
        <p:xfrm>
          <a:off x="251520" y="188640"/>
          <a:ext cx="8784976" cy="6480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72136997"/>
      </p:ext>
    </p:extLst>
  </p:cSld>
  <p:clrMapOvr>
    <a:masterClrMapping/>
  </p:clrMapOvr>
  <p:transition spd="slow" advClick="0" advTm="15000">
    <p:pull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AKUZNE~1\AppData\Local\Temp\Rar$DRa0.991\bgi_inside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8002"/>
            <a:ext cx="9144001" cy="6876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5525" y="1484784"/>
            <a:ext cx="5274587" cy="4430319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6000" b="-6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68144" y="1721908"/>
            <a:ext cx="2962672" cy="3956070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На запах из пекарни сбегаются все парни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538812288"/>
      </p:ext>
    </p:extLst>
  </p:cSld>
  <p:clrMapOvr>
    <a:masterClrMapping/>
  </p:clrMapOvr>
  <p:transition spd="slow" advClick="0" advTm="15000">
    <p:pull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KUZNE~1\AppData\Local\Temp\Rar$DRa0.991\bgi_inside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8002"/>
            <a:ext cx="9144001" cy="6876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-257879" y="1351293"/>
            <a:ext cx="5445224" cy="45600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4048" y="2229585"/>
            <a:ext cx="3898776" cy="2380828"/>
          </a:xfrm>
        </p:spPr>
        <p:txBody>
          <a:bodyPr>
            <a:normAutofit/>
          </a:bodyPr>
          <a:lstStyle/>
          <a:p>
            <a:r>
              <a:rPr lang="ru-RU" b="1" dirty="0" smtClean="0"/>
              <a:t>Блендер не скучает- зерна измельчает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874145206"/>
      </p:ext>
    </p:extLst>
  </p:cSld>
  <p:clrMapOvr>
    <a:masterClrMapping/>
  </p:clrMapOvr>
  <p:transition spd="slow" advClick="0" advTm="15000">
    <p:pull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AKUZNE~1\AppData\Local\Temp\Rar$DRa0.991\bgi_inside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8002"/>
            <a:ext cx="9144001" cy="6876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77825" y="215733"/>
            <a:ext cx="6768752" cy="7232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 </a:t>
            </a:r>
            <a:r>
              <a:rPr lang="ru-RU" sz="2400" b="1" dirty="0"/>
              <a:t>Угощайтесь господа</a:t>
            </a:r>
            <a:br>
              <a:rPr lang="ru-RU" sz="2400" b="1" dirty="0"/>
            </a:br>
            <a:r>
              <a:rPr lang="ru-RU" sz="2400" b="1" dirty="0"/>
              <a:t>Здесь здоровая еда.</a:t>
            </a:r>
          </a:p>
          <a:p>
            <a:pPr algn="ctr"/>
            <a:r>
              <a:rPr lang="ru-RU" sz="2400" b="1" dirty="0" smtClean="0"/>
              <a:t>Кальций,  фосфор , кератин ,</a:t>
            </a:r>
          </a:p>
          <a:p>
            <a:pPr algn="ctr"/>
            <a:r>
              <a:rPr lang="ru-RU" sz="2400" b="1" dirty="0" smtClean="0"/>
              <a:t>От болезней защитит.</a:t>
            </a:r>
          </a:p>
          <a:p>
            <a:pPr algn="ctr"/>
            <a:r>
              <a:rPr lang="ru-RU" sz="2400" b="1" dirty="0" smtClean="0"/>
              <a:t>Здесь белки и углеводы,</a:t>
            </a:r>
          </a:p>
          <a:p>
            <a:pPr algn="ctr"/>
            <a:r>
              <a:rPr lang="ru-RU" sz="2400" b="1" dirty="0" smtClean="0"/>
              <a:t>С ними не страшны невзгоды.</a:t>
            </a:r>
          </a:p>
          <a:p>
            <a:pPr algn="ctr"/>
            <a:r>
              <a:rPr lang="ru-RU" sz="2400" b="1" dirty="0" smtClean="0"/>
              <a:t>И жиры имеются,</a:t>
            </a:r>
          </a:p>
          <a:p>
            <a:pPr algn="ctr"/>
            <a:r>
              <a:rPr lang="ru-RU" sz="2400" b="1" dirty="0"/>
              <a:t>Чтобы тело </a:t>
            </a:r>
            <a:r>
              <a:rPr lang="ru-RU" sz="2400" b="1" dirty="0" err="1"/>
              <a:t>грелося</a:t>
            </a:r>
            <a:r>
              <a:rPr lang="ru-RU" sz="2400" b="1" dirty="0"/>
              <a:t>. </a:t>
            </a:r>
          </a:p>
          <a:p>
            <a:pPr algn="ctr"/>
            <a:r>
              <a:rPr lang="ru-RU" sz="2400" b="1" dirty="0" smtClean="0"/>
              <a:t>Лук ,чеснок и витамины</a:t>
            </a:r>
          </a:p>
          <a:p>
            <a:pPr algn="ctr"/>
            <a:r>
              <a:rPr lang="ru-RU" sz="2400" b="1" dirty="0" smtClean="0"/>
              <a:t>От простуды и ангины.</a:t>
            </a:r>
          </a:p>
          <a:p>
            <a:pPr algn="ctr"/>
            <a:r>
              <a:rPr lang="ru-RU" sz="2400" b="1" dirty="0" smtClean="0"/>
              <a:t>Это вкусная еда-</a:t>
            </a:r>
          </a:p>
          <a:p>
            <a:pPr algn="ctr"/>
            <a:r>
              <a:rPr lang="ru-RU" sz="2400" b="1" dirty="0" smtClean="0"/>
              <a:t>Говорим здоровью : «ДА»!</a:t>
            </a:r>
          </a:p>
          <a:p>
            <a:pPr algn="ctr"/>
            <a:r>
              <a:rPr lang="ru-RU" sz="2400" b="1" dirty="0" smtClean="0"/>
              <a:t>В </a:t>
            </a:r>
            <a:r>
              <a:rPr lang="ru-RU" sz="2400" b="1" dirty="0"/>
              <a:t>технике мы знаем </a:t>
            </a:r>
            <a:r>
              <a:rPr lang="ru-RU" sz="2400" b="1" dirty="0" smtClean="0"/>
              <a:t>толк</a:t>
            </a:r>
            <a:endParaRPr lang="en-US" sz="2400" b="1" dirty="0" smtClean="0"/>
          </a:p>
          <a:p>
            <a:pPr algn="ctr"/>
            <a:r>
              <a:rPr lang="en-US" sz="2400" b="1" dirty="0" smtClean="0"/>
              <a:t>PANASONIC</a:t>
            </a:r>
            <a:r>
              <a:rPr lang="ru-RU" sz="2400" b="1" dirty="0" smtClean="0"/>
              <a:t> нам помог.</a:t>
            </a:r>
          </a:p>
          <a:p>
            <a:pPr algn="ctr"/>
            <a:r>
              <a:rPr lang="ru-RU" sz="2400" b="1" dirty="0" smtClean="0"/>
              <a:t>Спасибо </a:t>
            </a:r>
            <a:r>
              <a:rPr lang="en-US" sz="2400" b="1" dirty="0" smtClean="0"/>
              <a:t>PANASONIC</a:t>
            </a:r>
            <a:r>
              <a:rPr lang="ru-RU" sz="2400" b="1" dirty="0" smtClean="0"/>
              <a:t>у </a:t>
            </a:r>
          </a:p>
          <a:p>
            <a:pPr algn="ctr"/>
            <a:r>
              <a:rPr lang="ru-RU" sz="2400" b="1" dirty="0" smtClean="0"/>
              <a:t>За умную электронику!</a:t>
            </a:r>
          </a:p>
          <a:p>
            <a:pPr algn="ctr"/>
            <a:endParaRPr lang="ru-RU" sz="2400" b="1" dirty="0" smtClean="0"/>
          </a:p>
          <a:p>
            <a:pPr algn="ctr"/>
            <a:r>
              <a:rPr lang="ru-RU" sz="2800" b="1" dirty="0"/>
              <a:t/>
            </a:r>
            <a:br>
              <a:rPr lang="ru-RU" sz="2800" b="1" dirty="0"/>
            </a:b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3703986834"/>
      </p:ext>
    </p:extLst>
  </p:cSld>
  <p:clrMapOvr>
    <a:masterClrMapping/>
  </p:clrMapOvr>
  <p:transition spd="slow" advClick="0" advTm="15000">
    <p:pull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KUZNE~1\AppData\Local\Temp\Rar$DRa0.991\bgi_inside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7384"/>
            <a:ext cx="9144001" cy="6876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08" y="1268760"/>
            <a:ext cx="5614171" cy="47635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40152" y="2474512"/>
            <a:ext cx="3203848" cy="2178623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Спасибо </a:t>
            </a:r>
            <a:r>
              <a:rPr lang="en-US" sz="3600" b="1" dirty="0" smtClean="0">
                <a:solidFill>
                  <a:srgbClr val="FF0000"/>
                </a:solidFill>
              </a:rPr>
              <a:t>PANASONIC</a:t>
            </a:r>
            <a:r>
              <a:rPr lang="ru-RU" sz="3600" b="1" dirty="0" smtClean="0">
                <a:solidFill>
                  <a:srgbClr val="FF0000"/>
                </a:solidFill>
              </a:rPr>
              <a:t> </a:t>
            </a:r>
            <a:r>
              <a:rPr lang="ru-RU" sz="3600" b="1" dirty="0">
                <a:solidFill>
                  <a:srgbClr val="FF0000"/>
                </a:solidFill>
              </a:rPr>
              <a:t>,</a:t>
            </a:r>
            <a:r>
              <a:rPr lang="en-US" sz="3600" b="1" dirty="0" smtClean="0">
                <a:solidFill>
                  <a:srgbClr val="FF0000"/>
                </a:solidFill>
              </a:rPr>
              <a:t/>
            </a:r>
            <a:br>
              <a:rPr lang="en-US" sz="3600" b="1" dirty="0" smtClean="0">
                <a:solidFill>
                  <a:srgbClr val="FF0000"/>
                </a:solidFill>
              </a:rPr>
            </a:br>
            <a:r>
              <a:rPr lang="ru-RU" sz="3600" b="1" dirty="0" smtClean="0">
                <a:solidFill>
                  <a:srgbClr val="FF0000"/>
                </a:solidFill>
              </a:rPr>
              <a:t>ты нам  очень дорог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546904"/>
      </p:ext>
    </p:extLst>
  </p:cSld>
  <p:clrMapOvr>
    <a:masterClrMapping/>
  </p:clrMapOvr>
  <p:transition spd="slow" advClick="0" advTm="15000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AKUZNE~1\AppData\Local\Temp\Rar$DRa0.991\bgi_inside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8002"/>
            <a:ext cx="9144001" cy="6876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323528" y="764704"/>
            <a:ext cx="8607013" cy="5616624"/>
            <a:chOff x="107503" y="260648"/>
            <a:chExt cx="13874623" cy="6192688"/>
          </a:xfrm>
        </p:grpSpPr>
        <p:pic>
          <p:nvPicPr>
            <p:cNvPr id="5122" name="Picture 2" descr="C:\Users\User\Desktop\сырники\20140911_125659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480158" y="-1112007"/>
              <a:ext cx="6192688" cy="893799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9393734" y="2086697"/>
              <a:ext cx="4588392" cy="21378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000" b="1" dirty="0">
                  <a:latin typeface="+mj-lt"/>
                </a:rPr>
                <a:t>Натираем</a:t>
              </a:r>
              <a:r>
                <a:rPr lang="ru-RU" sz="3000" b="1" dirty="0"/>
                <a:t> витамины  от простуды и ангины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799771"/>
      </p:ext>
    </p:extLst>
  </p:cSld>
  <p:clrMapOvr>
    <a:masterClrMapping/>
  </p:clrMapOvr>
  <p:transition spd="slow" advClick="0" advTm="15000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AKUZNE~1\AppData\Local\Temp\Rar$DRa0.991\bgi_inside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8002"/>
            <a:ext cx="9144001" cy="6876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527731223"/>
              </p:ext>
            </p:extLst>
          </p:nvPr>
        </p:nvGraphicFramePr>
        <p:xfrm>
          <a:off x="395536" y="620688"/>
          <a:ext cx="8136904" cy="597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63175332"/>
      </p:ext>
    </p:extLst>
  </p:cSld>
  <p:clrMapOvr>
    <a:masterClrMapping/>
  </p:clrMapOvr>
  <p:transition spd="slow" advClick="0" advTm="15000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AKUZNE~1\AppData\Local\Temp\Rar$DRa0.991\bgi_inside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8002"/>
            <a:ext cx="9144001" cy="6876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183218" y="1052736"/>
            <a:ext cx="8816766" cy="4752528"/>
            <a:chOff x="449767" y="882297"/>
            <a:chExt cx="8816766" cy="4030009"/>
          </a:xfrm>
        </p:grpSpPr>
        <p:pic>
          <p:nvPicPr>
            <p:cNvPr id="6146" name="Picture 2" descr="C:\Users\User\Desktop\сырники\20140911_132004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398004" y="-65940"/>
              <a:ext cx="4030009" cy="5926483"/>
            </a:xfrm>
            <a:prstGeom prst="roundRect">
              <a:avLst>
                <a:gd name="adj" fmla="val 18216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6494733" y="1798208"/>
              <a:ext cx="2771800" cy="1644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000" b="1" dirty="0">
                  <a:latin typeface="+mj-lt"/>
                </a:rPr>
                <a:t>Чтоб ничто не подгорало, масла нужно очень мало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6390082"/>
      </p:ext>
    </p:extLst>
  </p:cSld>
  <p:clrMapOvr>
    <a:masterClrMapping/>
  </p:clrMapOvr>
  <p:transition spd="slow" advClick="0" advTm="15000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AKUZNE~1\AppData\Local\Temp\Rar$DRa0.991\bgi_inside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8002"/>
            <a:ext cx="9144001" cy="6876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470092775"/>
              </p:ext>
            </p:extLst>
          </p:nvPr>
        </p:nvGraphicFramePr>
        <p:xfrm>
          <a:off x="683568" y="764704"/>
          <a:ext cx="7776864" cy="57332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84297155"/>
      </p:ext>
    </p:extLst>
  </p:cSld>
  <p:clrMapOvr>
    <a:masterClrMapping/>
  </p:clrMapOvr>
  <p:transition spd="slow" advClick="0" advTm="15000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691</TotalTime>
  <Words>534</Words>
  <Application>Microsoft Office PowerPoint</Application>
  <PresentationFormat>Экран (4:3)</PresentationFormat>
  <Paragraphs>136</Paragraphs>
  <Slides>59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59</vt:i4>
      </vt:variant>
    </vt:vector>
  </HeadingPairs>
  <TitlesOfParts>
    <vt:vector size="6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Готовим и правильно питаемся с фирмой PANASONIC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Лучше нет подарка,  чем наша мультиварка</vt:lpstr>
      <vt:lpstr>Отличная покупка - такая мясорубка</vt:lpstr>
      <vt:lpstr>Внимание – сенсация: Фарш - импровизация</vt:lpstr>
      <vt:lpstr>Коллективный интерес, начинается процесс…</vt:lpstr>
      <vt:lpstr>Жирноваты сливки, придумаем подливки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 теперь изволь –  положить фасоль (это можно повторять: раза  2, а хочешь 5)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Хлеб здоровья выпекаем, Кальций – фосфор поглощаем. В рост идет у нас белок. Обожаем мы творог !  </vt:lpstr>
      <vt:lpstr>Прорастили мы пшеницу, а  затем добавим в пиццу.   В энергии для помощи необходимы овощи.   Фаршируем перцы, что для пользы сердцу </vt:lpstr>
      <vt:lpstr>Презентация PowerPoint</vt:lpstr>
      <vt:lpstr>Презентация PowerPoint</vt:lpstr>
      <vt:lpstr>Презентация PowerPoint</vt:lpstr>
      <vt:lpstr>На запах из пекарни сбегаются все парни</vt:lpstr>
      <vt:lpstr>Блендер не скучает- зерна измельчает</vt:lpstr>
      <vt:lpstr>Презентация PowerPoint</vt:lpstr>
      <vt:lpstr>Спасибо PANASONIC , ты нам  очень дорог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Ольга Гурова</cp:lastModifiedBy>
  <cp:revision>66</cp:revision>
  <dcterms:created xsi:type="dcterms:W3CDTF">2014-09-15T17:02:42Z</dcterms:created>
  <dcterms:modified xsi:type="dcterms:W3CDTF">2014-10-03T05:54:00Z</dcterms:modified>
</cp:coreProperties>
</file>