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1" r:id="rId6"/>
    <p:sldId id="263" r:id="rId7"/>
    <p:sldId id="262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4CD85-5F61-47B2-B89B-63DC29F694FE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DB5F4-C5EA-4806-9216-10ACF59A92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2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DB5F4-C5EA-4806-9216-10ACF59A92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5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D7CA15-F0F4-4164-A7D4-1794A4C8367A}" type="datetimeFigureOut">
              <a:rPr lang="ru-RU" smtClean="0"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D31F1D-C439-4F74-B9CD-51C47477B6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kk.docdat.com/docs/index-365994.html?page=2" TargetMode="External"/><Relationship Id="rId3" Type="http://schemas.openxmlformats.org/officeDocument/2006/relationships/hyperlink" Target="http://vk.com/wall-5608057_499447" TargetMode="External"/><Relationship Id="rId7" Type="http://schemas.openxmlformats.org/officeDocument/2006/relationships/hyperlink" Target="http://vdetskommire.ru/wp-content/uploads/2012/03/%D0%B2%D0%BE%D0%BB%D0%BA.jpg" TargetMode="External"/><Relationship Id="rId2" Type="http://schemas.openxmlformats.org/officeDocument/2006/relationships/hyperlink" Target="http://pinme.ru/pin/50b36492be0470243c00002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forchildren.ru/rebus/rebus20.php?page=10" TargetMode="External"/><Relationship Id="rId5" Type="http://schemas.openxmlformats.org/officeDocument/2006/relationships/hyperlink" Target="http://antalpiti.ru/razvitie-rechi" TargetMode="External"/><Relationship Id="rId10" Type="http://schemas.openxmlformats.org/officeDocument/2006/relationships/hyperlink" Target="http://clubs.ya.ru/4611686018427396928/replies.xml?item_no=473146" TargetMode="External"/><Relationship Id="rId4" Type="http://schemas.openxmlformats.org/officeDocument/2006/relationships/hyperlink" Target="http://www.chudopredki.ru/page/471/" TargetMode="External"/><Relationship Id="rId9" Type="http://schemas.openxmlformats.org/officeDocument/2006/relationships/hyperlink" Target="http://uploadimages.org.ua/walpapers/10881-samye-krasivye-dorogi-planet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Письмо 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3 класс</a:t>
            </a:r>
          </a:p>
          <a:p>
            <a:r>
              <a:rPr lang="ru-RU" sz="1800" b="1" dirty="0" smtClean="0"/>
              <a:t>Учитель: Янина Татьяна Сергеевна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769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0070C0"/>
                </a:solidFill>
              </a:rPr>
              <a:t>Физминутка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08137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32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Работа по учебнику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С.1</a:t>
            </a:r>
            <a:r>
              <a:rPr lang="en-US" b="1" dirty="0" smtClean="0"/>
              <a:t>81</a:t>
            </a:r>
            <a:r>
              <a:rPr lang="ru-RU" b="1" dirty="0" smtClean="0"/>
              <a:t>, </a:t>
            </a:r>
            <a:r>
              <a:rPr lang="ru-RU" b="1" dirty="0" smtClean="0"/>
              <a:t>упр. №12</a:t>
            </a:r>
          </a:p>
          <a:p>
            <a:pPr marL="0" indent="0">
              <a:buNone/>
            </a:pPr>
            <a:r>
              <a:rPr lang="ru-RU" b="1" dirty="0" smtClean="0"/>
              <a:t>Подобрать признак по характеру героя.  </a:t>
            </a:r>
          </a:p>
          <a:p>
            <a:pPr marL="0" indent="0">
              <a:buNone/>
            </a:pPr>
            <a:r>
              <a:rPr lang="ru-RU" b="1" dirty="0" smtClean="0"/>
              <a:t>                </a:t>
            </a:r>
          </a:p>
          <a:p>
            <a:pPr marL="0" indent="0">
              <a:buNone/>
            </a:pPr>
            <a:r>
              <a:rPr lang="ru-RU" sz="4400" b="1" dirty="0" smtClean="0"/>
              <a:t>Волк-</a:t>
            </a:r>
          </a:p>
          <a:p>
            <a:pPr marL="0" indent="0">
              <a:buNone/>
            </a:pPr>
            <a:r>
              <a:rPr lang="ru-RU" sz="4400" b="1" dirty="0" smtClean="0"/>
              <a:t>Лиса-</a:t>
            </a:r>
          </a:p>
          <a:p>
            <a:pPr marL="0" indent="0">
              <a:buNone/>
            </a:pPr>
            <a:r>
              <a:rPr lang="ru-RU" sz="4400" b="1" dirty="0" smtClean="0"/>
              <a:t>Заяц-</a:t>
            </a:r>
          </a:p>
          <a:p>
            <a:pPr marL="0" indent="0">
              <a:buNone/>
            </a:pPr>
            <a:r>
              <a:rPr lang="ru-RU" sz="4400" b="1" dirty="0" smtClean="0"/>
              <a:t>Осёл-</a:t>
            </a:r>
          </a:p>
        </p:txBody>
      </p:sp>
    </p:spTree>
    <p:extLst>
      <p:ext uri="{BB962C8B-B14F-4D97-AF65-F5344CB8AC3E}">
        <p14:creationId xmlns:p14="http://schemas.microsoft.com/office/powerpoint/2010/main" val="278008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Отгадай слово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91924"/>
            <a:ext cx="3826768" cy="324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63737"/>
            <a:ext cx="3528392" cy="320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2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Подобрать признаки</a:t>
            </a:r>
            <a:endParaRPr lang="ru-RU" sz="4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83264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87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467600" cy="136815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/>
                </a:solidFill>
              </a:rPr>
              <a:t>Спасибо за урок!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1"/>
            <a:ext cx="4849143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11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Ссылки:</a:t>
            </a:r>
            <a:endParaRPr lang="ru-RU" sz="1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://pinme.ru/pin/50b36492be0470243c000026</a:t>
            </a:r>
            <a:r>
              <a:rPr lang="en-US" sz="1400" dirty="0" smtClean="0">
                <a:hlinkClick r:id="rId2"/>
              </a:rPr>
              <a:t>/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pinme.ru/pin/50b36492be0470243c000026/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vk.com/wall-5608057_499447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http://www.chudopredki.ru/page/471</a:t>
            </a:r>
            <a:r>
              <a:rPr lang="en-US" sz="1400" dirty="0" smtClean="0">
                <a:hlinkClick r:id="rId4"/>
              </a:rPr>
              <a:t>/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http://pinme.ru/pin/50b36492be0470243c000026</a:t>
            </a:r>
            <a:r>
              <a:rPr lang="en-US" sz="1400" dirty="0" smtClean="0">
                <a:hlinkClick r:id="rId2"/>
              </a:rPr>
              <a:t>/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antalpiti.ru/razvitie-rechi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allforchildren.ru/rebus/rebus20.php?page=10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http://vdetskommire.ru/wp-content/uploads/2012/03/%</a:t>
            </a:r>
            <a:r>
              <a:rPr lang="en-US" sz="1400" dirty="0" smtClean="0">
                <a:hlinkClick r:id="rId7"/>
              </a:rPr>
              <a:t>D0%B2%D0%BE%D0%BB%D0%BA.jpg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kk.docdat.com/docs/index-365994.html?page=2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uploadimages.org.ua/walpapers/10881-samye-krasivye-dorogi-planety.html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clubs.ya.ru/4611686018427396928/replies.xml?item_no=473146</a:t>
            </a: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6818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овость &quot;Русская народная сказка &quot;Колобок&quot;&quot;, сообщество &quot;АrtGrant.cast.r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083007" cy="22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  <a:t>Формой он похож на мяч.</a:t>
            </a:r>
            <a:b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</a:br>
            <a: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  <a:t>Был когда-то он горяч.</a:t>
            </a:r>
            <a:b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</a:br>
            <a: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  <a:t>Спрыгнул со стола на пол</a:t>
            </a:r>
            <a:b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</a:br>
            <a: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  <a:t>И от бабушки ушел.</a:t>
            </a:r>
            <a:b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</a:br>
            <a: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  <a:t>У него румяный бок…</a:t>
            </a:r>
            <a:b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</a:br>
            <a:r>
              <a:rPr lang="ru-RU" sz="2400" b="1" dirty="0">
                <a:solidFill>
                  <a:srgbClr val="444444"/>
                </a:solidFill>
                <a:latin typeface="Arial"/>
                <a:ea typeface="Calibri"/>
              </a:rPr>
              <a:t>Вы, узнали?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20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сскажи сказку по картинкам &quot;Колоб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77686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тился колобок по лесу - Картинка 13346/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4" y="310942"/>
            <a:ext cx="8277377" cy="62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861990" y="5945649"/>
            <a:ext cx="574106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6" name="Овал 5"/>
          <p:cNvSpPr/>
          <p:nvPr/>
        </p:nvSpPr>
        <p:spPr>
          <a:xfrm>
            <a:off x="7812360" y="271157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2200" y="2666238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9" name="Овал 8"/>
          <p:cNvSpPr/>
          <p:nvPr/>
        </p:nvSpPr>
        <p:spPr>
          <a:xfrm>
            <a:off x="1979712" y="5738410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64088" y="3240142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4067944" y="3645024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52120" y="4437112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З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23928" y="5054025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18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Словарная  работа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Не живая, а идет,</a:t>
            </a:r>
            <a:br>
              <a:rPr lang="ru-RU" sz="4000" b="1" dirty="0"/>
            </a:br>
            <a:r>
              <a:rPr lang="ru-RU" sz="4000" b="1" dirty="0"/>
              <a:t>Неподвижна - а ведет.</a:t>
            </a:r>
          </a:p>
          <a:p>
            <a:pPr marL="0" indent="0" algn="ctr"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460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     д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/>
              <a:t>рога</a:t>
            </a:r>
            <a:endParaRPr lang="ru-RU" sz="8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975" y="2934385"/>
            <a:ext cx="3657600" cy="274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Шоссейная дорога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Проселочная дорога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499992" y="162067"/>
            <a:ext cx="266328" cy="2880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  Родственные слова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 </a:t>
            </a:r>
            <a:r>
              <a:rPr lang="ru-RU" sz="6600" b="1" dirty="0" smtClean="0"/>
              <a:t>дорожка</a:t>
            </a:r>
          </a:p>
          <a:p>
            <a:pPr marL="0" indent="0" algn="ctr">
              <a:buNone/>
            </a:pPr>
            <a:r>
              <a:rPr lang="ru-RU" sz="6600" b="1" dirty="0" smtClean="0"/>
              <a:t>дорожная </a:t>
            </a:r>
          </a:p>
          <a:p>
            <a:pPr marL="0" indent="0" algn="ctr">
              <a:buNone/>
            </a:pPr>
            <a:r>
              <a:rPr lang="ru-RU" sz="6600" b="1" dirty="0" smtClean="0"/>
              <a:t>дороженька</a:t>
            </a:r>
          </a:p>
        </p:txBody>
      </p:sp>
    </p:spTree>
    <p:extLst>
      <p:ext uri="{BB962C8B-B14F-4D97-AF65-F5344CB8AC3E}">
        <p14:creationId xmlns:p14="http://schemas.microsoft.com/office/powerpoint/2010/main" val="17260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Составить предложение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По, катится, дорожке, колобок, лесной.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0778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792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Работа с цветными полосками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16824" cy="482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36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417</TotalTime>
  <Words>133</Words>
  <Application>Microsoft Office PowerPoint</Application>
  <PresentationFormat>Экран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Письмо </vt:lpstr>
      <vt:lpstr>Презентация PowerPoint</vt:lpstr>
      <vt:lpstr>Презентация PowerPoint</vt:lpstr>
      <vt:lpstr>Презентация PowerPoint</vt:lpstr>
      <vt:lpstr>Словарная  работа</vt:lpstr>
      <vt:lpstr>     дорога</vt:lpstr>
      <vt:lpstr>  Родственные слова</vt:lpstr>
      <vt:lpstr>Составить предложение</vt:lpstr>
      <vt:lpstr>Работа с цветными полосками</vt:lpstr>
      <vt:lpstr>Физминутка</vt:lpstr>
      <vt:lpstr>Работа по учебнику</vt:lpstr>
      <vt:lpstr>   Отгадай слово</vt:lpstr>
      <vt:lpstr>Подобрать признаки</vt:lpstr>
      <vt:lpstr>Спасибо за урок!</vt:lpstr>
      <vt:lpstr>Ссылки: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2014-11-05T07:24:44Z</dcterms:created>
  <dcterms:modified xsi:type="dcterms:W3CDTF">2014-11-08T04:54:02Z</dcterms:modified>
</cp:coreProperties>
</file>