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D5848C-A9AB-4298-929F-32769C4ABA45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C73C33-42E9-46C0-A048-DB034CA91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548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FEF6F-0E25-4670-B9F9-39FC2F23351F}" type="datetime1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D2C8C-6094-45A4-BD0C-2FB884D89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937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77582-70A7-4645-BCD2-0A0DC8BA6D65}" type="datetime1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70CBC-EFC3-4438-9FD4-56B72C1BB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60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C49E6-2074-4150-8FB6-90292E3A99EE}" type="datetime1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0A9CB-5989-46AF-9191-07BE72408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88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61B23-2232-43C9-B9F9-26A3AA3C503D}" type="datetime1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B1F03-6D57-4138-8B48-98E9C4D66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26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BD22-9B77-4743-B510-78104EF8BBDF}" type="datetime1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F98D8-F657-4426-A666-7D64D0FD0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15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932A-FAD1-4583-9E89-BD14DFBCE954}" type="datetime1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CFDA9-444A-4AF4-A56F-BAD2A1CDE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2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3627A-59BF-4478-AD82-2D3B8F27D975}" type="datetime1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070BF-86AA-4993-9033-4E2E83382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43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D9486-75CD-4868-B04E-ADF7A1B53E2B}" type="datetime1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49801-1890-4716-A822-9B614BE00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85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791E8-2835-4104-BB1D-C569FDCB7671}" type="datetime1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FCEC3-1C59-410F-8655-88C83FAB1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85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1411E-4507-4BC8-9A39-D44DFC68E20B}" type="datetime1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D542A-9DE7-404A-8934-DE2F33560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6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E0B2F-844D-4435-95B7-C2B7A4CB9708}" type="datetime1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CD588-E2EF-4190-A8F8-E6430A7E0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62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90C72D-A55A-4C1A-B606-48E60C363BA3}" type="datetime1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1495C8-B82C-4D64-A6A4-27965EA1D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go3.imgsmail.ru/imgpreview?key=http%3A//www.directpress.ru/images/stories/2013/Russia/02-2013/02/Chebarkul160213.jpg&amp;mb=imgdb_preview_172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4000" b="1" dirty="0" smtClean="0">
                <a:solidFill>
                  <a:srgbClr val="C00000"/>
                </a:solidFill>
              </a:rPr>
              <a:t>Где живут караси?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393281"/>
            <a:ext cx="4680520" cy="224551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err="1" smtClean="0">
                <a:solidFill>
                  <a:srgbClr val="002060"/>
                </a:solidFill>
              </a:rPr>
              <a:t>Авелев</a:t>
            </a:r>
            <a:r>
              <a:rPr lang="ru-RU" sz="2000" b="1" dirty="0" smtClean="0">
                <a:solidFill>
                  <a:srgbClr val="002060"/>
                </a:solidFill>
              </a:rPr>
              <a:t> Аркадий, 4 года,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Кобяйский улус, </a:t>
            </a:r>
            <a:r>
              <a:rPr lang="ru-RU" sz="2000" b="1" dirty="0" err="1" smtClean="0">
                <a:solidFill>
                  <a:srgbClr val="002060"/>
                </a:solidFill>
              </a:rPr>
              <a:t>п.Сангар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МБДОУ  «Детский сад №2 «Светлячок»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142852"/>
            <a:ext cx="8858312" cy="6500858"/>
          </a:xfrm>
          <a:prstGeom prst="rect">
            <a:avLst/>
          </a:prstGeom>
          <a:noFill/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5" name="Picture 7" descr="H:\Documents and Settings\Aida\Рабочий стол\НОвая ГРАФИКА сборник\КАРТИНКИ СБОРНИК_ школьные\vi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2378" flipH="1">
            <a:off x="4545013" y="5521325"/>
            <a:ext cx="7270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:\Documents and Settings\Aida\Рабочий стол\НОвая ГРАФИКА сборник\КАРТИНКИ СБОРНИК_ школьные\vi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5000625"/>
            <a:ext cx="1000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7" descr="H:\Documents and Settings\Aida\Рабочий стол\НОвая ГРАФИКА сборник\КАРТИНКИ СБОРНИК_ школьные\vi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8136">
            <a:off x="5522913" y="5829300"/>
            <a:ext cx="5715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85010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solidFill>
                  <a:srgbClr val="002060"/>
                </a:solidFill>
              </a:rPr>
              <a:t>Питаются </a:t>
            </a:r>
            <a:r>
              <a:rPr lang="ru-RU" sz="3200" dirty="0">
                <a:solidFill>
                  <a:srgbClr val="002060"/>
                </a:solidFill>
              </a:rPr>
              <a:t>караси травкой, водорослями, мелкими </a:t>
            </a:r>
            <a:r>
              <a:rPr lang="ru-RU" sz="3200" dirty="0" smtClean="0">
                <a:solidFill>
                  <a:srgbClr val="002060"/>
                </a:solidFill>
              </a:rPr>
              <a:t>насекомыми.</a:t>
            </a: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61B23-2232-43C9-B9F9-26A3AA3C503D}" type="datetime1">
              <a:rPr lang="ru-RU" smtClean="0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B1F03-6D57-4138-8B48-98E9C4D66EB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3"/>
            <a:ext cx="5112568" cy="3765843"/>
          </a:xfrm>
          <a:prstGeom prst="rect">
            <a:avLst/>
          </a:prstGeom>
          <a:noFill/>
          <a:ln>
            <a:noFill/>
          </a:ln>
          <a:effectLst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152" y="2420888"/>
            <a:ext cx="383933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 descr="H:\Documents and Settings\Aida\Рабочий стол\НОвая ГРАФИКА сборник\КАРТИНКИ СБОРНИК_ школьные\vi1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274" y="4106769"/>
            <a:ext cx="1000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:\Documents and Settings\Aida\Рабочий стол\НОвая ГРАФИКА сборник\КАРТИНКИ СБОРНИК_ школьные\vi1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06769"/>
            <a:ext cx="1000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72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6192688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1.Цель исследования: </a:t>
            </a:r>
            <a:r>
              <a:rPr lang="ru-RU" sz="2800" dirty="0">
                <a:solidFill>
                  <a:srgbClr val="002060"/>
                </a:solidFill>
              </a:rPr>
              <a:t>узнать подробнее о местах обитания карасей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2. Цель</a:t>
            </a:r>
            <a:r>
              <a:rPr lang="ru-RU" sz="2800" dirty="0">
                <a:solidFill>
                  <a:srgbClr val="002060"/>
                </a:solidFill>
              </a:rPr>
              <a:t>: узнать, где водятся караси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3. Задачи исследования:</a:t>
            </a:r>
            <a:endParaRPr lang="ru-RU" sz="2800" dirty="0">
              <a:solidFill>
                <a:srgbClr val="002060"/>
              </a:solidFill>
            </a:endParaRPr>
          </a:p>
          <a:p>
            <a:pPr lvl="0"/>
            <a:r>
              <a:rPr lang="ru-RU" sz="2800" dirty="0">
                <a:solidFill>
                  <a:srgbClr val="002060"/>
                </a:solidFill>
              </a:rPr>
              <a:t> Получить информацию о данной рыбе;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</a:rPr>
              <a:t>Получить информацию о местах обитания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</a:p>
          <a:p>
            <a:pPr marL="0" lv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4.</a:t>
            </a:r>
            <a:r>
              <a:rPr lang="ru-RU" altLang="ru-RU" sz="2800" b="1" dirty="0"/>
              <a:t> </a:t>
            </a:r>
            <a:r>
              <a:rPr lang="ru-RU" altLang="ru-RU" sz="2800" b="1" dirty="0">
                <a:solidFill>
                  <a:srgbClr val="002060"/>
                </a:solidFill>
              </a:rPr>
              <a:t>Объект, предмет и база 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исследования</a:t>
            </a:r>
          </a:p>
          <a:p>
            <a:pPr>
              <a:buNone/>
            </a:pPr>
            <a:r>
              <a:rPr lang="ru-RU" altLang="ru-RU" sz="2800" b="1" dirty="0">
                <a:solidFill>
                  <a:srgbClr val="002060"/>
                </a:solidFill>
              </a:rPr>
              <a:t>Объект исследования</a:t>
            </a:r>
            <a:r>
              <a:rPr lang="ru-RU" altLang="ru-RU" sz="2800" dirty="0">
                <a:solidFill>
                  <a:srgbClr val="002060"/>
                </a:solidFill>
              </a:rPr>
              <a:t>: карась</a:t>
            </a:r>
          </a:p>
          <a:p>
            <a:pPr>
              <a:buNone/>
            </a:pPr>
            <a:r>
              <a:rPr lang="ru-RU" altLang="ru-RU" sz="2800" b="1" dirty="0">
                <a:solidFill>
                  <a:srgbClr val="002060"/>
                </a:solidFill>
              </a:rPr>
              <a:t>Предмет исследования</a:t>
            </a:r>
            <a:r>
              <a:rPr lang="ru-RU" altLang="ru-RU" sz="2800" dirty="0">
                <a:solidFill>
                  <a:srgbClr val="002060"/>
                </a:solidFill>
              </a:rPr>
              <a:t>: места обитания карасей</a:t>
            </a:r>
          </a:p>
          <a:p>
            <a:pPr>
              <a:buNone/>
            </a:pPr>
            <a:r>
              <a:rPr lang="ru-RU" altLang="ru-RU" sz="2800" b="1" dirty="0">
                <a:solidFill>
                  <a:srgbClr val="002060"/>
                </a:solidFill>
              </a:rPr>
              <a:t>Участник исследования</a:t>
            </a:r>
            <a:r>
              <a:rPr lang="ru-RU" altLang="ru-RU" sz="2800" dirty="0">
                <a:solidFill>
                  <a:srgbClr val="002060"/>
                </a:solidFill>
              </a:rPr>
              <a:t>: </a:t>
            </a:r>
            <a:r>
              <a:rPr lang="ru-RU" altLang="ru-RU" sz="2800" dirty="0" smtClean="0">
                <a:solidFill>
                  <a:srgbClr val="002060"/>
                </a:solidFill>
              </a:rPr>
              <a:t>воспитанник </a:t>
            </a:r>
            <a:r>
              <a:rPr lang="ru-RU" altLang="ru-RU" sz="2800" dirty="0">
                <a:solidFill>
                  <a:srgbClr val="002060"/>
                </a:solidFill>
              </a:rPr>
              <a:t>детского сада </a:t>
            </a:r>
          </a:p>
          <a:p>
            <a:pPr>
              <a:buNone/>
            </a:pPr>
            <a:r>
              <a:rPr lang="ru-RU" altLang="ru-RU" sz="2800" dirty="0" err="1">
                <a:solidFill>
                  <a:srgbClr val="002060"/>
                </a:solidFill>
              </a:rPr>
              <a:t>Авелев</a:t>
            </a:r>
            <a:r>
              <a:rPr lang="ru-RU" altLang="ru-RU" sz="2800" dirty="0">
                <a:solidFill>
                  <a:srgbClr val="002060"/>
                </a:solidFill>
              </a:rPr>
              <a:t> Аркадий</a:t>
            </a:r>
          </a:p>
          <a:p>
            <a:pPr marL="0" lvl="0" indent="0"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endParaRPr lang="ru-RU" alt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66377E-6A35-4DE2-A182-217F31C4CDB4}" type="datetime1">
              <a:rPr lang="ru-RU" smtClean="0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BB178-48E5-423C-9009-3BA3B2DB723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5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5793507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5. Гипотеза исследования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Карась может водиться во всякой воде, в озерах и редко в реках.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6</a:t>
            </a:r>
            <a:r>
              <a:rPr lang="ru-RU" sz="2000" b="1" dirty="0">
                <a:solidFill>
                  <a:srgbClr val="002060"/>
                </a:solidFill>
              </a:rPr>
              <a:t>. Методы исследования</a:t>
            </a:r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Наблюдение, сбор информации вместе с родителями и воспитателем из дополнительной литературы, Интернета.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7. Результаты исследования</a:t>
            </a:r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Карась</a:t>
            </a:r>
            <a:r>
              <a:rPr lang="ru-RU" sz="2000" b="1" dirty="0">
                <a:solidFill>
                  <a:srgbClr val="002060"/>
                </a:solidFill>
              </a:rPr>
              <a:t> -</a:t>
            </a:r>
            <a:r>
              <a:rPr lang="ru-RU" sz="2000" dirty="0">
                <a:solidFill>
                  <a:srgbClr val="002060"/>
                </a:solidFill>
              </a:rPr>
              <a:t> это одна из наиболее неприхотливых рыбешек. Он плавает и живет в прудах, озерах, необузданных заросших речках, в торфяных карьерах и даже в болотах. В случае если приходит сухая погода, то эта изворотливая рыбина зарывается в ил на глубину до 70 см и там пережидает все напасти. А еще ко всему этому карась может перезимовать крепкую зиму в целиком замерзшем водоеме! А еще выловленного карася, можно положить в корзину с мокрой травой, где он преспокойно будет сохранять жизнедеятельность в течение 3-х дней! Бесспорно, подобные сверх способности карася разрешают ему обитать там, куда иным рыбам путь заказан. Единственное, чего он опасается - хищных рыбин, ибо владеет кротким характером, не может </a:t>
            </a:r>
            <a:r>
              <a:rPr lang="ru-RU" sz="2000" dirty="0" err="1">
                <a:solidFill>
                  <a:srgbClr val="002060"/>
                </a:solidFill>
              </a:rPr>
              <a:t>самообороняться</a:t>
            </a:r>
            <a:r>
              <a:rPr lang="ru-RU" sz="2000" dirty="0">
                <a:solidFill>
                  <a:srgbClr val="002060"/>
                </a:solidFill>
              </a:rPr>
              <a:t> и тихо плавает. По этой причине его возможно повстречать почти всюду, где его еще не съели хищники. </a:t>
            </a:r>
          </a:p>
          <a:p>
            <a:pPr marL="0" indent="0">
              <a:buNone/>
            </a:pPr>
            <a:endParaRPr lang="ru-RU" alt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66377E-6A35-4DE2-A182-217F31C4CDB4}" type="datetime1">
              <a:rPr lang="ru-RU" smtClean="0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9361E-68CC-4404-BA4F-F726DA7FE5A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27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417638"/>
          </a:xfrm>
        </p:spPr>
        <p:txBody>
          <a:bodyPr/>
          <a:lstStyle/>
          <a:p>
            <a:pPr algn="just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Карась одна из самых распространенных рыб. Наружность карася очень хорошо всем известна. Карась -  очень живучая рыба. </a:t>
            </a:r>
            <a:endParaRPr lang="ru-RU" altLang="ru-RU" sz="28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A2B89C-D040-49D2-8643-CA2A7C6459AF}" type="datetime1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69EBF-4435-45C1-A26D-1F510A922FB6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7" t="44837"/>
          <a:stretch/>
        </p:blipFill>
        <p:spPr bwMode="auto">
          <a:xfrm>
            <a:off x="395536" y="2060848"/>
            <a:ext cx="8424691" cy="382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82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61B23-2232-43C9-B9F9-26A3AA3C503D}" type="datetime1">
              <a:rPr lang="ru-RU" smtClean="0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B1F03-6D57-4138-8B48-98E9C4D66EB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323759"/>
            <a:ext cx="864096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Он может жить при самых разных условиях: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живет в хорошо прогреваемых водоемах со стоячей водой и мягким дном. Ищет также заросшие участки. Встречается в речных протоках, тихих заводях, глубоких ямах и в прудах.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18433" name="Picture 1" descr="0012-010-Ozero-Il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95" y="1956531"/>
            <a:ext cx="6259769" cy="469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:\Documents and Settings\Aida\Рабочий стол\НОвая ГРАФИКА сборник\КАРТИНКИ СБОРНИК_ школьные\vi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32" y="5395758"/>
            <a:ext cx="1000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:\Documents and Settings\Aida\Рабочий стол\НОвая ГРАФИКА сборник\КАРТИНКИ СБОРНИК_ школьные\vi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857" y="5153025"/>
            <a:ext cx="1000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H:\Documents and Settings\Aida\Рабочий стол\НОвая ГРАФИКА сборник\КАРТИНКИ СБОРНИК_ школьные\vi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515" y="5581650"/>
            <a:ext cx="774026" cy="44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1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61B23-2232-43C9-B9F9-26A3AA3C503D}" type="datetime1">
              <a:rPr lang="ru-RU" smtClean="0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B1F03-6D57-4138-8B48-98E9C4D66EB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5536" y="90835"/>
            <a:ext cx="842493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Очень вынослив, поэтому может жить в заболоченных водоемах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2769" name="Picture 1" descr="2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510" y="1196751"/>
            <a:ext cx="6861890" cy="514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:\Documents and Settings\Aida\Рабочий стол\НОвая ГРАФИКА сборник\КАРТИНКИ СБОРНИК_ школьные\vi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73016"/>
            <a:ext cx="1000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:\Documents and Settings\Aida\Рабочий стол\НОвая ГРАФИКА сборник\КАРТИНКИ СБОРНИК_ школьные\vi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7" y="3479446"/>
            <a:ext cx="1000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1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61B23-2232-43C9-B9F9-26A3AA3C503D}" type="datetime1">
              <a:rPr lang="ru-RU" smtClean="0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B1F03-6D57-4138-8B48-98E9C4D66EB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1560" y="310389"/>
            <a:ext cx="7776864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Зимой когда озеро замерзает карась спит.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3793" name="Picture 1" descr="http://go3.imgsmail.ru/imgpreview?key=http%3A//www.directpress.ru/images/stories/2013/Russia/02-2013/02/Chebarkul160213.jpg&amp;mb=imgdb_preview_172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14" y="1110608"/>
            <a:ext cx="6845482" cy="512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2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62646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Караси бывают разные</a:t>
            </a:r>
            <a:r>
              <a:rPr lang="ru-RU" sz="2400" b="1" dirty="0" smtClean="0">
                <a:solidFill>
                  <a:srgbClr val="002060"/>
                </a:solidFill>
              </a:rPr>
              <a:t>: </a:t>
            </a:r>
            <a:r>
              <a:rPr lang="ru-RU" sz="2400" b="1" dirty="0">
                <a:solidFill>
                  <a:srgbClr val="002060"/>
                </a:solidFill>
              </a:rPr>
              <a:t>золотистый </a:t>
            </a:r>
            <a:r>
              <a:rPr lang="ru-RU" sz="2400" b="1" dirty="0" smtClean="0">
                <a:solidFill>
                  <a:srgbClr val="002060"/>
                </a:solidFill>
              </a:rPr>
              <a:t>карась и серебристый карась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Золотой </a:t>
            </a:r>
            <a:r>
              <a:rPr lang="ru-RU" sz="2400" dirty="0">
                <a:solidFill>
                  <a:srgbClr val="002060"/>
                </a:solidFill>
              </a:rPr>
              <a:t>карась (озерный) </a:t>
            </a:r>
            <a:r>
              <a:rPr lang="ru-RU" sz="2400" dirty="0" smtClean="0">
                <a:solidFill>
                  <a:srgbClr val="002060"/>
                </a:solidFill>
              </a:rPr>
              <a:t>может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достигать длины </a:t>
            </a:r>
            <a:r>
              <a:rPr lang="ru-RU" sz="2400" dirty="0" smtClean="0">
                <a:solidFill>
                  <a:srgbClr val="002060"/>
                </a:solidFill>
              </a:rPr>
              <a:t>тела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более 50 см и массы свыше 3 </a:t>
            </a:r>
            <a:r>
              <a:rPr lang="ru-RU" sz="2400" dirty="0" smtClean="0">
                <a:solidFill>
                  <a:srgbClr val="002060"/>
                </a:solidFill>
              </a:rPr>
              <a:t>кг.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Серебряный </a:t>
            </a:r>
            <a:r>
              <a:rPr lang="ru-RU" sz="2400" dirty="0">
                <a:solidFill>
                  <a:srgbClr val="002060"/>
                </a:solidFill>
              </a:rPr>
              <a:t>карась (речной</a:t>
            </a:r>
            <a:r>
              <a:rPr lang="ru-RU" sz="2400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 может </a:t>
            </a:r>
            <a:r>
              <a:rPr lang="ru-RU" sz="2400" dirty="0" smtClean="0">
                <a:solidFill>
                  <a:srgbClr val="002060"/>
                </a:solidFill>
              </a:rPr>
              <a:t>достигать </a:t>
            </a:r>
            <a:r>
              <a:rPr lang="ru-RU" sz="2400" dirty="0">
                <a:solidFill>
                  <a:srgbClr val="002060"/>
                </a:solidFill>
              </a:rPr>
              <a:t>длины 40 см и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массы </a:t>
            </a:r>
            <a:r>
              <a:rPr lang="ru-RU" sz="2400" dirty="0">
                <a:solidFill>
                  <a:srgbClr val="002060"/>
                </a:solidFill>
              </a:rPr>
              <a:t>до 2 кг.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61B23-2232-43C9-B9F9-26A3AA3C503D}" type="datetime1">
              <a:rPr lang="ru-RU" smtClean="0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B1F03-6D57-4138-8B48-98E9C4D66EB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04943"/>
            <a:ext cx="4601281" cy="2661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62" y="3766842"/>
            <a:ext cx="4036324" cy="27020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876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260648"/>
            <a:ext cx="8576339" cy="79208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Караси бывают маленькие и большие</a:t>
            </a:r>
            <a:br>
              <a:rPr lang="ru-RU" sz="3600" dirty="0" smtClean="0">
                <a:solidFill>
                  <a:srgbClr val="002060"/>
                </a:solidFill>
                <a:latin typeface="+mn-lt"/>
              </a:rPr>
            </a:b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61B23-2232-43C9-B9F9-26A3AA3C503D}" type="datetime1">
              <a:rPr lang="ru-RU" smtClean="0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B1F03-6D57-4138-8B48-98E9C4D66EB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3522"/>
            <a:ext cx="524357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789" y="2029606"/>
            <a:ext cx="3781884" cy="28395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14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оре, мезуцы, рыб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Море, мезуцы, рыбы</Template>
  <TotalTime>82</TotalTime>
  <Words>397</Words>
  <Application>Microsoft Office PowerPoint</Application>
  <PresentationFormat>Экран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Море, мезуцы, рыбы</vt:lpstr>
      <vt:lpstr>Где живут караси?</vt:lpstr>
      <vt:lpstr>Презентация PowerPoint</vt:lpstr>
      <vt:lpstr>Презентация PowerPoint</vt:lpstr>
      <vt:lpstr> Карась одна из самых распространенных рыб. Наружность карася очень хорошо всем известна. Карась -  очень живучая рыба. </vt:lpstr>
      <vt:lpstr>Презентация PowerPoint</vt:lpstr>
      <vt:lpstr>Презентация PowerPoint</vt:lpstr>
      <vt:lpstr>Презентация PowerPoint</vt:lpstr>
      <vt:lpstr>Презентация PowerPoint</vt:lpstr>
      <vt:lpstr> Караси бывают маленькие и большие </vt:lpstr>
      <vt:lpstr> Питаются караси травкой, водорослями, мелкими насекомыми.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Где живут караси?</dc:title>
  <dc:creator>Пользователь</dc:creator>
  <dc:description>http://aida.ucoz.ru</dc:description>
  <cp:lastModifiedBy>Пользователь</cp:lastModifiedBy>
  <cp:revision>13</cp:revision>
  <dcterms:created xsi:type="dcterms:W3CDTF">2014-02-28T12:04:20Z</dcterms:created>
  <dcterms:modified xsi:type="dcterms:W3CDTF">2014-11-06T11:36:21Z</dcterms:modified>
  <cp:category>шаблоны к Powerpoint</cp:category>
</cp:coreProperties>
</file>