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3"/>
  </p:notesMasterIdLst>
  <p:sldIdLst>
    <p:sldId id="304" r:id="rId2"/>
    <p:sldId id="259" r:id="rId3"/>
    <p:sldId id="285" r:id="rId4"/>
    <p:sldId id="271" r:id="rId5"/>
    <p:sldId id="286" r:id="rId6"/>
    <p:sldId id="274" r:id="rId7"/>
    <p:sldId id="287" r:id="rId8"/>
    <p:sldId id="295" r:id="rId9"/>
    <p:sldId id="288" r:id="rId10"/>
    <p:sldId id="289" r:id="rId11"/>
    <p:sldId id="272" r:id="rId12"/>
    <p:sldId id="294" r:id="rId13"/>
    <p:sldId id="296" r:id="rId14"/>
    <p:sldId id="290" r:id="rId15"/>
    <p:sldId id="291" r:id="rId16"/>
    <p:sldId id="284" r:id="rId17"/>
    <p:sldId id="299" r:id="rId18"/>
    <p:sldId id="275" r:id="rId19"/>
    <p:sldId id="300" r:id="rId20"/>
    <p:sldId id="273" r:id="rId21"/>
    <p:sldId id="293" r:id="rId22"/>
    <p:sldId id="282" r:id="rId23"/>
    <p:sldId id="265" r:id="rId24"/>
    <p:sldId id="278" r:id="rId25"/>
    <p:sldId id="280" r:id="rId26"/>
    <p:sldId id="277" r:id="rId27"/>
    <p:sldId id="267" r:id="rId28"/>
    <p:sldId id="302" r:id="rId29"/>
    <p:sldId id="303" r:id="rId30"/>
    <p:sldId id="301" r:id="rId31"/>
    <p:sldId id="26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815A6-2563-4A80-BA76-80AE269673CE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1CDDC6-0A16-421A-9F9E-F53EA5C8775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1CDDC6-0A16-421A-9F9E-F53EA5C8775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77D48D-FA30-436B-BA76-0FCFE5B1D93B}" type="datetimeFigureOut">
              <a:rPr lang="ru-RU" smtClean="0"/>
              <a:pPr/>
              <a:t>27.10.2014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12230A-F1A1-4E3D-84F3-F35235977E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images/search?text" TargetMode="External"/><Relationship Id="rId3" Type="http://schemas.openxmlformats.org/officeDocument/2006/relationships/hyperlink" Target="http://ped-kopilka.ru/vneklasnaja-rabota/viktoriny/viktorina-s-otvetami-dlja-shkolnikov-na-temu-olimpiiskie-igry.html" TargetMode="External"/><Relationship Id="rId7" Type="http://schemas.openxmlformats.org/officeDocument/2006/relationships/hyperlink" Target="http://nsportal.ru/shkola/fizkultura-i-sport/library/2012/04/13/test-po-teme-antichnye-olimpiyskie-igry" TargetMode="External"/><Relationship Id="rId2" Type="http://schemas.openxmlformats.org/officeDocument/2006/relationships/hyperlink" Target="http://liketotravel.ru/russia/sochi/olimpiada-v-sochi-2014/simvolyi-olimpiadyi-v-sochi-201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oc.by/articles/item/1011-raspisanie-zimnikh-olimpijskikh-igr-2014" TargetMode="External"/><Relationship Id="rId5" Type="http://schemas.openxmlformats.org/officeDocument/2006/relationships/hyperlink" Target="http://pedsovet.su/load/255-1-0-38527" TargetMode="External"/><Relationship Id="rId4" Type="http://schemas.openxmlformats.org/officeDocument/2006/relationships/hyperlink" Target="http://zanimatika.narod.ru/Narabotki13_3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6315092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«Путешествие в историю </a:t>
            </a:r>
            <a:b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Олимпийских игр»</a:t>
            </a: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(вопросы и ответы для </a:t>
            </a:r>
            <a:r>
              <a:rPr lang="ru-RU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брейн-ринга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5500702"/>
            <a:ext cx="7772400" cy="121444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ФГАОУ ВПО «НИЯУ МИФИ» – ДИТИ – филиал </a:t>
            </a:r>
            <a:r>
              <a:rPr lang="ru-RU" sz="16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НИЯУ МИФИ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г.Димитровград Ульяновской области</a:t>
            </a:r>
          </a:p>
          <a:p>
            <a:pPr algn="l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Преподаватель физической культуры </a:t>
            </a:r>
          </a:p>
          <a:p>
            <a:pPr algn="l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МАХМАДУЛЛАЕВ СЕРГЕЙ АБДУЛАЕВИЧ</a:t>
            </a:r>
          </a:p>
        </p:txBody>
      </p:sp>
      <p:pic>
        <p:nvPicPr>
          <p:cNvPr id="3074" name="Picture 2" descr="C:\Users\Елена\Desktop\symbols-parolimpic-games-sochi-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1071546"/>
            <a:ext cx="1625314" cy="1772117"/>
          </a:xfrm>
          <a:prstGeom prst="rect">
            <a:avLst/>
          </a:prstGeom>
          <a:noFill/>
        </p:spPr>
      </p:pic>
      <p:pic>
        <p:nvPicPr>
          <p:cNvPr id="3075" name="Picture 3" descr="C:\Users\Елена\Desktop\symbols-olimpiady-sochi-20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2732100" cy="1789085"/>
          </a:xfrm>
          <a:prstGeom prst="rect">
            <a:avLst/>
          </a:prstGeom>
          <a:noFill/>
        </p:spPr>
      </p:pic>
      <p:pic>
        <p:nvPicPr>
          <p:cNvPr id="3076" name="Picture 4" descr="C:\Users\Елена\Desktop\i (5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143116"/>
            <a:ext cx="3631907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785794"/>
            <a:ext cx="8215370" cy="56436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венок из ветвей оливкового дерева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725470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Елен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265" y="4429132"/>
            <a:ext cx="2702018" cy="2143140"/>
          </a:xfrm>
          <a:prstGeom prst="rect">
            <a:avLst/>
          </a:prstGeom>
          <a:noFill/>
        </p:spPr>
      </p:pic>
      <p:pic>
        <p:nvPicPr>
          <p:cNvPr id="5123" name="Picture 3" descr="C:\Users\Елена\Desktop\0006-006-4.-Vmesto-medalej-olivkovaja-vetv-Medaljami-chempionov-nagrazhdali-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00174"/>
            <a:ext cx="5929354" cy="3335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1071546"/>
            <a:ext cx="7643866" cy="4929222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</a:t>
            </a:r>
          </a:p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Атлетов, нанесших смертельные раны сопернику во время Игр Олимпиады,   судьи Эллады: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а) признавали победителями;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б) секли лавровым веником;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в) объявляли героями;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изгоняли со стадиона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5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857232"/>
            <a:ext cx="7043758" cy="535785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изгоняли со стадиона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Елена\Desktop\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2672" y="1500175"/>
            <a:ext cx="628654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1214422"/>
            <a:ext cx="7043758" cy="42862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7254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Интересный факт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Елена\Desktop\0003-003-1.-Atlety-olimpijtsy-sorevnovalis-absoljutno-obnazhennymi-V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8260" y="1071546"/>
            <a:ext cx="7093284" cy="4786346"/>
          </a:xfrm>
          <a:prstGeom prst="rect">
            <a:avLst/>
          </a:prstGeom>
          <a:noFill/>
        </p:spPr>
      </p:pic>
      <p:pic>
        <p:nvPicPr>
          <p:cNvPr id="5" name="Picture 3" descr="C:\Users\Елена\Desktop\0003-003-1.-Atlety-olimpijtsy-sorevnovalis-absoljutno-obnazhennymi-V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71546"/>
            <a:ext cx="709328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1214423"/>
            <a:ext cx="7258072" cy="464347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каком году и в каком городе состоялись I Олимпийские игры современности?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1892г., Афины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1896г., Афины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1900г.  Париж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1904г., Лондон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6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00166" y="928671"/>
            <a:ext cx="7186634" cy="4929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1896г., Афины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Безымянный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0706" y="1500174"/>
            <a:ext cx="623891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71604" y="785794"/>
            <a:ext cx="7115196" cy="535785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 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Олимпийский символ представляет собой пять переплетенных колец, расположенных слева направо в следующем порядке: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а) вверху – красное,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черное, внизу – желтое, зеленое;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б) вверху – зеленое, черное, красное, внизу –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желтое;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в) вверху –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черное, красное, внизу – желтое, зеленое;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г) вверху –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черное, красное, внизу – зеленое, желтое.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258072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7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1000108"/>
            <a:ext cx="7686700" cy="5072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вверху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голубое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черное, красное,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внизу – желтое, зеленое.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Эмблема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предложена в 1913 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бароном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Пьером де Кубертеном.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4" y="3429000"/>
            <a:ext cx="3452835" cy="2589627"/>
          </a:xfrm>
          <a:prstGeom prst="rect">
            <a:avLst/>
          </a:prstGeom>
          <a:noFill/>
        </p:spPr>
      </p:pic>
      <p:pic>
        <p:nvPicPr>
          <p:cNvPr id="1027" name="Picture 3" descr="C:\Users\Елена\Desktop\i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3505732" cy="26162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85852" y="1000108"/>
            <a:ext cx="7572428" cy="507209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Пять Олимпийских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колец символизируют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пять принципов олимпийского движения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основные цвета флагов стран-участниц Игр Олимпиады;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представляют пять континентов, объединённые олимпийским духом.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повсеместное становление спорта на службу гармонического развития человека</a:t>
            </a: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8 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7290" y="857232"/>
            <a:ext cx="7500990" cy="52864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число колец является символичным – они представляют  пять континентов, объединенные олимпийским духом.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0016-016-Olimpijskaja-emble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214554"/>
            <a:ext cx="5357850" cy="4018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1538" y="1481328"/>
            <a:ext cx="76152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Какая страна является родиной Олимпийских игр: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Рим;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Китай;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Греция;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Египет.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1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7290" y="1357298"/>
            <a:ext cx="7329510" cy="464347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Олимпийский девиз,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выражающий устремление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олимпийского движения, звучит :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«Быстрее, выше, сильнее»;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«Главное не победа, а участие»;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«О спорт – ты мир!».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686700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9 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07183"/>
          </a:xfrm>
        </p:spPr>
        <p:txBody>
          <a:bodyPr/>
          <a:lstStyle/>
          <a:p>
            <a:r>
              <a:rPr lang="ru-RU" sz="3200" dirty="0" smtClean="0"/>
              <a:t>а) «Быстрее, выше, сильнее»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C:\Users\Елена\Desktop\0014-014-Olimpijskij-deviz-sostoit-iz-trjokh-latinskikh-slov-Citius-Alt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571612"/>
            <a:ext cx="6825851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71604" y="928670"/>
            <a:ext cx="7215238" cy="52149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символизирует белый цвет олимпийского флага?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10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Безымянный45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7506" y="2000240"/>
            <a:ext cx="660068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643042" y="785794"/>
            <a:ext cx="7043758" cy="5429288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Белый цвет символизирует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 во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время проведения Олимпийских </a:t>
            </a:r>
            <a:r>
              <a:rPr lang="ru-RU" dirty="0" smtClean="0"/>
              <a:t>игр.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728" y="274638"/>
            <a:ext cx="7143800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Елена\Desktop\224585-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14488"/>
            <a:ext cx="6477013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785786" y="785794"/>
            <a:ext cx="7901014" cy="521497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истории Олимпиад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XII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XII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принципиально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отличаются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всех других.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11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1234109181_foto240x32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2451474"/>
            <a:ext cx="2750347" cy="36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357290" y="857232"/>
            <a:ext cx="732951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Игры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 проводились из-за мировых войн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1916, 1940 и 1944 годах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im1-tub-ru.yandex.net/i?id=480847236-2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600700" cy="375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481328"/>
            <a:ext cx="7472386" cy="43765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Проводились ли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игры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нашей стране?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да, то где и когда?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12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jujnbg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714488"/>
            <a:ext cx="1984375" cy="381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928670"/>
            <a:ext cx="7472386" cy="5143536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Москва, 1980 год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Рисунок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285992"/>
            <a:ext cx="295592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im1-tub-ru.yandex.net/i?id=664165656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2357430"/>
            <a:ext cx="3448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221497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советскую трехкратную олимпийскую чемпионку Зимних Олимпиад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13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Елена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071678"/>
            <a:ext cx="3905277" cy="2928958"/>
          </a:xfrm>
          <a:prstGeom prst="rect">
            <a:avLst/>
          </a:prstGeom>
          <a:noFill/>
        </p:spPr>
      </p:pic>
      <p:pic>
        <p:nvPicPr>
          <p:cNvPr id="1027" name="Picture 3" descr="C:\Users\Елена\Desktop\i 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08" y="2928934"/>
            <a:ext cx="3810027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00100" y="928670"/>
            <a:ext cx="7686700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Ирина Константиновна Роднина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заслуженный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мастер спорта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(1969),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чемпионка Олимпийских игр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(1972, 1976, 1980), мира (1969–1978), Европы (1969–1978, 1980), СССР (1970–1971, 1973–1975, 1977) в парном катании (в 1968–1972 гг. с Алексеем Улановым, в 1973–80 гг. с Александром Зайцевым).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543824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Елена\Desktop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14686"/>
            <a:ext cx="3736684" cy="281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571604" y="785794"/>
            <a:ext cx="7115196" cy="5286412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Греция </a:t>
            </a:r>
          </a:p>
          <a:p>
            <a:endParaRPr lang="ru-RU" sz="3200" b="1" dirty="0" smtClean="0"/>
          </a:p>
          <a:p>
            <a:endParaRPr lang="ru-RU" sz="3200" b="1" dirty="0" smtClean="0"/>
          </a:p>
          <a:p>
            <a:pPr>
              <a:buNone/>
            </a:pPr>
            <a:r>
              <a:rPr lang="ru-RU" sz="3200" b="1" dirty="0" smtClean="0"/>
              <a:t>  </a:t>
            </a:r>
          </a:p>
          <a:p>
            <a:endParaRPr lang="ru-RU" b="1" dirty="0" smtClean="0"/>
          </a:p>
          <a:p>
            <a:endParaRPr lang="ru-RU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286676" cy="439718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C:\Users\Елена\Desktop\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2268" y="1357299"/>
            <a:ext cx="6050251" cy="47863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000108"/>
            <a:ext cx="8329642" cy="53578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всю историю существования Олимпийских соревнований Россия участвовала в девятнадцати летних и шестнадцати зимних играх. Всего с 1900 года нашими спортсменами было завоевано на Летних Олимпийских играх 1529 медалей: 574 золотых, 483 серебряных и 472 бронзовых. Во время проведения Зимних Олимпийских игр была выиграна всего 341 медаль: 136 золотых, 103 серебряных и 102 бронзовых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Ждем от наших олимпийцев в Сочи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заслуженных спортивных наград.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Россия вперед!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effectLst/>
              </a:rPr>
              <a:t>Интересный факт</a:t>
            </a:r>
            <a:endParaRPr lang="ru-RU" sz="3200" dirty="0">
              <a:effectLst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2571744"/>
            <a:ext cx="7258072" cy="34355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     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liketotravel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russia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sochi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olimpiada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sochi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-2014/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simvolyi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olimpiadyi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v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sochi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-2014</a:t>
            </a:r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http://ped-kopilka.ru/vneklasnaja-rabota/viktoriny/viktorina-s-otvetami-dlja-shkolnikov-na-temu-olimpiiskie-igry.html</a:t>
            </a:r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http://zanimatika.narod.ru/Narabotki13_3.htm</a:t>
            </a:r>
            <a:r>
              <a:rPr lang="ru-RU" sz="14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http://pedsovet.su/load/255-1-0-38527</a:t>
            </a:r>
            <a:r>
              <a:rPr lang="ru-RU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http://www.noc.by/articles/item/1011-raspisanie-zimnikh-olimpijskikh-igr-2014</a:t>
            </a:r>
            <a:r>
              <a:rPr lang="ru-RU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http://www.ottosteinach.ru/index.php/studentu-vuza/234-referat-olimpijskie-igry   http://www.erudition.ru/ref/id.32650_1.html                           </a:t>
            </a:r>
            <a:r>
              <a:rPr lang="ru-RU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nsportal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.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ru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shkola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fizkultura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i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sport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library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/2012/04/13/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test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po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teme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antichnye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olimpiyskie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-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igry</a:t>
            </a:r>
            <a:r>
              <a:rPr lang="ru-RU" sz="1400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://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yandex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.</a:t>
            </a:r>
            <a:r>
              <a:rPr lang="en-US" sz="1400" u="sng" dirty="0" err="1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ru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images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/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search</a:t>
            </a:r>
            <a:r>
              <a:rPr lang="ru-RU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?</a:t>
            </a:r>
            <a:r>
              <a:rPr lang="en-US" sz="1400" u="sng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text</a:t>
            </a:r>
            <a:endParaRPr lang="ru-RU" sz="14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286544" cy="114300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Выражаю благодарность  </a:t>
            </a:r>
            <a:br>
              <a:rPr lang="ru-RU" sz="2000" dirty="0" smtClean="0"/>
            </a:br>
            <a:r>
              <a:rPr lang="ru-RU" sz="2000" dirty="0" smtClean="0"/>
              <a:t>за предоставленный материал </a:t>
            </a:r>
            <a:br>
              <a:rPr lang="ru-RU" sz="2000" dirty="0" smtClean="0"/>
            </a:br>
            <a:r>
              <a:rPr lang="ru-RU" sz="2000" dirty="0" smtClean="0"/>
              <a:t>в свободном доступе сети интернет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50006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Термин «олимпиада» означает:</a:t>
            </a:r>
          </a:p>
          <a:p>
            <a:pPr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четырехлетний период между Олимпийскими играми;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первый год четырехлетия, наступление которого празднуют Олимпийские игры;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в) синоним Олимпийских игр;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соревнования, проводимые во время Олимпийских игр.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439718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2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1071546"/>
            <a:ext cx="7543824" cy="5000660"/>
          </a:xfrm>
        </p:spPr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четырехлетний период между Олимпийскими играми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615262" cy="582594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428868"/>
            <a:ext cx="6268434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000108"/>
            <a:ext cx="7472386" cy="507209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Античные Олимпийские игры называли праздником мира,  потому, что: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они имели мировую известность;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в них принимали участие атлеты со всего мира;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период проведения игр прекращались войны;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они отличались миролюбивым характером соревнований.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654032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3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428728" y="857233"/>
            <a:ext cx="7258072" cy="5072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период проведения игр прекращались войны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85852" y="274638"/>
            <a:ext cx="6786610" cy="439718"/>
          </a:xfrm>
        </p:spPr>
        <p:txBody>
          <a:bodyPr>
            <a:noAutofit/>
          </a:bodyPr>
          <a:lstStyle/>
          <a:p>
            <a:pPr algn="r"/>
            <a:r>
              <a:rPr lang="ru-RU" sz="32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Елена\Desktop\i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564205" cy="3720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142976" y="857233"/>
            <a:ext cx="7543824" cy="50720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5825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Интересный факт</a:t>
            </a:r>
            <a:endParaRPr lang="ru-RU" sz="3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Елена\Desktop\0006-006-Vkhod-na-stadion-v-Drevnej-Olimp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665" y="831150"/>
            <a:ext cx="7738615" cy="50981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214414" y="1357299"/>
            <a:ext cx="7472386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Какую награду получал победитель Олимпийских игр?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а) Денежное вознаграждение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б) медаль и кубок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в) венок из ветвей оливкового дерева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г) звание аристократа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725470"/>
          </a:xfrm>
        </p:spPr>
        <p:txBody>
          <a:bodyPr>
            <a:normAutofit/>
          </a:bodyPr>
          <a:lstStyle/>
          <a:p>
            <a:pPr algn="r"/>
            <a:r>
              <a:rPr lang="ru-RU" sz="3200" b="0" dirty="0" smtClean="0">
                <a:effectLst/>
                <a:latin typeface="Times New Roman" pitchFamily="18" charset="0"/>
                <a:cs typeface="Times New Roman" pitchFamily="18" charset="0"/>
              </a:rPr>
              <a:t>Вопрос 4</a:t>
            </a:r>
            <a:endParaRPr lang="ru-RU" sz="32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1845</TotalTime>
  <Words>759</Words>
  <Application>Microsoft Office PowerPoint</Application>
  <PresentationFormat>Экран (4:3)</PresentationFormat>
  <Paragraphs>127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Открытая</vt:lpstr>
      <vt:lpstr> «Путешествие в историю  Олимпийских игр» (вопросы и ответы для брейн-ринга)</vt:lpstr>
      <vt:lpstr>Вопрос 1</vt:lpstr>
      <vt:lpstr>Ответ</vt:lpstr>
      <vt:lpstr>Вопрос 2</vt:lpstr>
      <vt:lpstr>Ответ </vt:lpstr>
      <vt:lpstr>Вопрос 3</vt:lpstr>
      <vt:lpstr>Ответ</vt:lpstr>
      <vt:lpstr>Интересный факт</vt:lpstr>
      <vt:lpstr>Вопрос 4</vt:lpstr>
      <vt:lpstr>Ответ</vt:lpstr>
      <vt:lpstr>Вопрос 5</vt:lpstr>
      <vt:lpstr>Ответ</vt:lpstr>
      <vt:lpstr>Интересный факт</vt:lpstr>
      <vt:lpstr>Вопрос 6</vt:lpstr>
      <vt:lpstr>Ответ</vt:lpstr>
      <vt:lpstr>Вопрос 7</vt:lpstr>
      <vt:lpstr>Ответ</vt:lpstr>
      <vt:lpstr>Вопрос 8 </vt:lpstr>
      <vt:lpstr>Ответ</vt:lpstr>
      <vt:lpstr>Вопрос 9 </vt:lpstr>
      <vt:lpstr>Ответ</vt:lpstr>
      <vt:lpstr>Вопрос 10</vt:lpstr>
      <vt:lpstr>Ответ</vt:lpstr>
      <vt:lpstr>Вопрос 11</vt:lpstr>
      <vt:lpstr>Ответ</vt:lpstr>
      <vt:lpstr>Вопрос 12</vt:lpstr>
      <vt:lpstr>Ответ</vt:lpstr>
      <vt:lpstr>Вопрос 13</vt:lpstr>
      <vt:lpstr>Ответ</vt:lpstr>
      <vt:lpstr>Интересный факт</vt:lpstr>
      <vt:lpstr>Выражаю благодарность   за предоставленный материал  в свободном доступе сети интернет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 Олимпийского движения</dc:title>
  <dc:creator>Елена</dc:creator>
  <cp:lastModifiedBy>Елена</cp:lastModifiedBy>
  <cp:revision>167</cp:revision>
  <dcterms:created xsi:type="dcterms:W3CDTF">2014-10-22T19:13:36Z</dcterms:created>
  <dcterms:modified xsi:type="dcterms:W3CDTF">2014-10-27T02:04:14Z</dcterms:modified>
</cp:coreProperties>
</file>