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1" r:id="rId12"/>
    <p:sldId id="270" r:id="rId13"/>
    <p:sldId id="272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6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8943B-2C5F-418B-B96F-0A4C7030228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7F5BF-6F0F-4F4D-8DD3-2F1590B47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7F5BF-6F0F-4F4D-8DD3-2F1590B478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40;&#1042;\&#1047;&#1072;&#1082;&#1083;&#1102;&#1095;&#1080;&#1090;&#1077;&#1083;&#1100;&#1085;&#1072;&#1103;%20&#1083;&#1080;&#1085;&#1077;&#1081;&#1082;&#1072;\Darina_i_Taya_Pesnya_pro_zdorove_(vmusice.net).mp3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4;&#1090;&#1082;&#1088;&#1099;&#1090;&#1080;&#1077;%20&#1076;&#1077;&#1082;&#1072;&#1076;&#1099;\&#1040;&#1081;&#1073;&#1086;&#1083;&#1080;&#1090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04664"/>
            <a:ext cx="8001056" cy="496855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декада здоровья:</a:t>
            </a:r>
            <a:b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  «Жизни – ДА! </a:t>
            </a:r>
            <a:b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chemeClr val="bg2"/>
                </a:solidFill>
                <a:latin typeface="Arial Black" pitchFamily="34" charset="0"/>
              </a:rPr>
              <a:t>Наркотикам – НЕТ!»</a:t>
            </a:r>
            <a:br>
              <a:rPr lang="ru-RU" sz="4800" b="1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bg2"/>
                </a:solidFill>
                <a:latin typeface="Arial Black" pitchFamily="34" charset="0"/>
              </a:rPr>
              <a:t>10.11.14г. – 21.11.14г. </a:t>
            </a:r>
            <a:r>
              <a:rPr lang="ru-RU" sz="3600" b="1" dirty="0" smtClean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chemeClr val="bg2"/>
                </a:solidFill>
              </a:rPr>
              <a:t>      </a:t>
            </a:r>
            <a:endParaRPr lang="ru-RU" sz="4800" b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6050037"/>
            <a:ext cx="3995750" cy="685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200" b="1" dirty="0" smtClean="0">
                <a:solidFill>
                  <a:schemeClr val="bg2"/>
                </a:solidFill>
                <a:latin typeface="Arial Black" pitchFamily="34" charset="0"/>
              </a:rPr>
              <a:t>г. Ставрополь, </a:t>
            </a:r>
          </a:p>
          <a:p>
            <a:pPr algn="ctr"/>
            <a:r>
              <a:rPr lang="ru-RU" sz="2200" b="1" dirty="0" smtClean="0">
                <a:solidFill>
                  <a:schemeClr val="bg2"/>
                </a:solidFill>
                <a:latin typeface="Arial Black" pitchFamily="34" charset="0"/>
              </a:rPr>
              <a:t>ноябрь 2014 г.</a:t>
            </a:r>
            <a:endParaRPr lang="ru-RU" sz="2200" dirty="0"/>
          </a:p>
        </p:txBody>
      </p:sp>
      <p:pic>
        <p:nvPicPr>
          <p:cNvPr id="4" name="Picture 5" descr="наркотики 5"/>
          <p:cNvPicPr>
            <a:picLocks noChangeAspect="1" noChangeArrowheads="1"/>
          </p:cNvPicPr>
          <p:nvPr/>
        </p:nvPicPr>
        <p:blipFill>
          <a:blip r:embed="rId2" cstate="print"/>
          <a:srcRect t="7534"/>
          <a:stretch>
            <a:fillRect/>
          </a:stretch>
        </p:blipFill>
        <p:spPr bwMode="auto">
          <a:xfrm>
            <a:off x="6000760" y="3896326"/>
            <a:ext cx="2819712" cy="288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Мудрые мысли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428868"/>
            <a:ext cx="8194576" cy="107157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9600" b="1" dirty="0" smtClean="0">
                <a:latin typeface="Arial Black" pitchFamily="34" charset="0"/>
              </a:rPr>
              <a:t>Кто курит табак – тот сам себе враг!</a:t>
            </a:r>
          </a:p>
          <a:p>
            <a:pPr algn="just">
              <a:buNone/>
            </a:pPr>
            <a:r>
              <a:rPr lang="ru-RU" b="1" dirty="0" smtClean="0"/>
              <a:t> 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 </a:t>
            </a:r>
          </a:p>
          <a:p>
            <a:pPr algn="just"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253351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Курении здоровье – выбирайте сами!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857628"/>
            <a:ext cx="828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Вино пить да табак курить – здоровье губить. 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tscy;&amp;iecy;&amp;ncy;&amp;acy;&amp;rcy;&amp;icy;&amp;icy; &amp;mcy;&amp;iecy;&amp;rcy;&amp;ocy;&amp;pcy;&amp;rcy;&amp;icy;&amp;yacy;&amp;tcy;&amp;icy;&amp;jcy; &amp;pcy;&amp;ocy; &amp;zcy;&amp;dcy;&amp;ocy;&amp;rcy;&amp;ocy;&amp;vcy;&amp;ocy;&amp;mcy;&amp;ucy; &amp;ocy;&amp;bcy;&amp;rcy;&amp;acy;&amp;zcy;&amp;ucy; &amp;zhcy;&amp;icy;&amp;zcy;&amp;ncy;&amp;icy; - &amp;rcy;&amp;acy;&amp;zcy;&amp;vcy;&amp;lcy;&amp;iecy;&amp;chcy;&amp;iecy;&amp;ncy;&amp;icy;&amp;yacy; &amp;dcy;&amp;lcy;&amp;yacy; &amp;shcy;&amp;ucy;&amp;mcy;&amp;ncy;&amp;ocy;&amp;jcy; &amp;kcy;&amp;ocy;&amp;mcy;&amp;pcy;&amp;acy;&amp;ncy;&amp;icy;&amp;i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6117"/>
            <a:ext cx="7429551" cy="485615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Акция </a:t>
            </a:r>
            <a:b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«Курению скажем: НЕТ!»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Darina_i_Taya_Pesnya_pro_zdorove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«Курение - медленное самоубийство»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Скажи себе: «Нет!»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7" descr="http://vocmp.oblzdrav.ru/wp-content/uploads/%D0%BA%D1%83%D1%80%D0%B5%D0%BD%D0%B8%D0%B5-1-300x212.png"/>
          <p:cNvPicPr>
            <a:picLocks noChangeAspect="1" noChangeArrowheads="1"/>
          </p:cNvPicPr>
          <p:nvPr/>
        </p:nvPicPr>
        <p:blipFill>
          <a:blip r:embed="rId2" cstate="print"/>
          <a:srcRect l="1807" t="1147" r="6470" b="18563"/>
          <a:stretch>
            <a:fillRect/>
          </a:stretch>
        </p:blipFill>
        <p:spPr bwMode="auto">
          <a:xfrm>
            <a:off x="395537" y="1556792"/>
            <a:ext cx="8496944" cy="5040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Ncy;&amp;ocy;&amp;vcy;&amp;ocy;&amp;scy;&amp;tcy;&amp;icy; &amp;mcy;&amp;icy;&amp;ncy;&amp;icy;&amp;scy;&amp;tcy;&amp;iecy;&amp;rcy;&amp;scy;&amp;tcy;&amp;vcy;&amp;acy; &amp;scy;&amp;ocy;&amp;tscy;&amp;icy;&amp;acy;&amp;lcy;&amp;softcy;&amp;ncy;&amp;ocy;&amp;gcy;&amp;ocy; &amp;rcy;&amp;acy;&amp;zcy;&amp;vcy;&amp;icy;&amp;tcy;&amp;icy;&amp;yacy; &amp;Scy;&amp;acy;&amp;rcy;&amp;acy;&amp;tcy;&amp;ocy;&amp;vcy;&amp;scy;&amp;kcy;&amp;ocy;&amp;jcy; &amp;ocy;&amp;bcy;&amp;lcy;&amp;acy;&amp;scy;&amp;tcy;&amp;icy;"/>
          <p:cNvPicPr/>
          <p:nvPr/>
        </p:nvPicPr>
        <p:blipFill>
          <a:blip r:embed="rId2" cstate="print"/>
          <a:srcRect l="3540" t="4726" r="2193" b="4727"/>
          <a:stretch>
            <a:fillRect/>
          </a:stretch>
        </p:blipFill>
        <p:spPr bwMode="auto">
          <a:xfrm>
            <a:off x="-396552" y="0"/>
            <a:ext cx="10081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01222" cy="17859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Будьте всегда здоровы и не поддавайтесь вредным привычкам!!!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3200" dirty="0"/>
          </a:p>
        </p:txBody>
      </p:sp>
      <p:pic>
        <p:nvPicPr>
          <p:cNvPr id="28674" name="Picture 2" descr="http://img-fotki.yandex.ru/get/36/117527146.12/0_60bfa_a5ad3a9b_XL"/>
          <p:cNvPicPr>
            <a:picLocks noChangeAspect="1" noChangeArrowheads="1"/>
          </p:cNvPicPr>
          <p:nvPr/>
        </p:nvPicPr>
        <p:blipFill>
          <a:blip r:embed="rId2" cstate="print"/>
          <a:srcRect l="4687" t="43965"/>
          <a:stretch>
            <a:fillRect/>
          </a:stretch>
        </p:blipFill>
        <p:spPr bwMode="auto">
          <a:xfrm>
            <a:off x="0" y="1214422"/>
            <a:ext cx="9144000" cy="1857388"/>
          </a:xfrm>
          <a:prstGeom prst="rect">
            <a:avLst/>
          </a:prstGeom>
          <a:noFill/>
        </p:spPr>
      </p:pic>
      <p:pic>
        <p:nvPicPr>
          <p:cNvPr id="28676" name="Picture 4" descr="&amp;Gcy;&amp;Ucy;&amp;Ocy; &quot;&amp;Vcy;&amp;acy;&amp;lcy;&amp;icy;&amp;shchcy;&amp;iecy;&amp;ncy;&amp;scy;&amp;kcy;&amp;acy;&amp;yacy; &amp;scy;&amp;rcy;&amp;iecy;&amp;dcy;&amp;ncy;&amp;yacy;&amp;yacy; &amp;shcy;&amp;kcy;&amp;ocy;&amp;lcy;&amp;acy;&quot; &amp;Pcy;&amp;icy;&amp;ncy;&amp;scy;&amp;kcy;&amp;ocy;&amp;gcy;&amp;ocy; &amp;rcy;&amp;acy;&amp;jcy;&amp;o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Grp="1" noChangeArrowheads="1" noChangeShapeType="1" noTextEdit="1"/>
          </p:cNvSpPr>
          <p:nvPr>
            <p:ph sz="quarter" idx="1"/>
          </p:nvPr>
        </p:nvSpPr>
        <p:spPr bwMode="auto">
          <a:xfrm>
            <a:off x="179512" y="404664"/>
            <a:ext cx="8712968" cy="569133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>
              <a:buNone/>
            </a:pPr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СПАСИБО ЗА ВНИМАНИЕ </a:t>
            </a:r>
            <a:endParaRPr lang="ru-RU" sz="3600" b="1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БУДЬТЕ ЗДОРОВЫ</a:t>
            </a:r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!!!</a:t>
            </a:r>
            <a:endParaRPr lang="ru-RU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Mcy;&amp;ocy;&amp;yacy; &amp;pcy;&amp;iecy;&amp;dcy;&amp;acy;&amp;gcy;&amp;ocy;&amp;gcy;&amp;icy;&amp;chcy;&amp;iecy;&amp;scy;&amp;kcy;&amp;acy;&amp;yacy; &amp;fcy;&amp;icy;&amp;lcy;&amp;ocy;&amp;scy;&amp;ocy;&amp;f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095627"/>
            <a:ext cx="3357586" cy="2925661"/>
          </a:xfrm>
          <a:prstGeom prst="rect">
            <a:avLst/>
          </a:prstGeom>
          <a:noFill/>
        </p:spPr>
      </p:pic>
      <p:pic>
        <p:nvPicPr>
          <p:cNvPr id="22530" name="Picture 2" descr="ГЛА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2726" y="1500174"/>
            <a:ext cx="2387602" cy="201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28596" y="183229"/>
            <a:ext cx="585791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Помните:</a:t>
            </a:r>
            <a:r>
              <a:rPr lang="ru-RU" alt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altLang="ru-RU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это  ваш выбор</a:t>
            </a:r>
            <a:r>
              <a:rPr lang="ru-RU" alt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</a:p>
        </p:txBody>
      </p:sp>
      <p:pic>
        <p:nvPicPr>
          <p:cNvPr id="4" name="Picture 5" descr="11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5406" y="3143249"/>
            <a:ext cx="26763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785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705988"/>
            <a:ext cx="3000395" cy="20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9c55340cf8f6b2a05d855586fea67bfc_80_kurenie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357950" y="214290"/>
            <a:ext cx="2643206" cy="2862086"/>
          </a:xfrm>
          <a:prstGeom prst="rect">
            <a:avLst/>
          </a:prstGeom>
          <a:noFill/>
        </p:spPr>
      </p:pic>
      <p:pic>
        <p:nvPicPr>
          <p:cNvPr id="8" name="Picture 9" descr="j01785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5" y="2428892"/>
            <a:ext cx="307183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Печальные факты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12648" y="2214554"/>
            <a:ext cx="8153400" cy="4643446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None/>
            </a:pPr>
            <a:r>
              <a:rPr lang="ru-RU" dirty="0" smtClean="0"/>
              <a:t>- 1 выкуренная сигарета сокращает жизнь человека на 5,5 минут;</a:t>
            </a:r>
          </a:p>
          <a:p>
            <a:pPr algn="just">
              <a:buClr>
                <a:srgbClr val="FF0000"/>
              </a:buClr>
              <a:buNone/>
            </a:pPr>
            <a:r>
              <a:rPr lang="en-US" dirty="0" smtClean="0"/>
              <a:t>-  </a:t>
            </a:r>
            <a:r>
              <a:rPr lang="ru-RU" dirty="0" smtClean="0"/>
              <a:t>в среднем, курящие люди живут на 6 - 8 лет меньше, чем некурящие;</a:t>
            </a:r>
          </a:p>
          <a:p>
            <a:pPr algn="just">
              <a:buClr>
                <a:srgbClr val="FF0000"/>
              </a:buClr>
              <a:buNone/>
            </a:pPr>
            <a:r>
              <a:rPr lang="ru-RU" dirty="0" smtClean="0"/>
              <a:t>- </a:t>
            </a:r>
            <a:r>
              <a:rPr lang="en-US" dirty="0" smtClean="0"/>
              <a:t> </a:t>
            </a:r>
            <a:r>
              <a:rPr lang="ru-RU" dirty="0" smtClean="0"/>
              <a:t>курение увеличивает риск болезней сердца, рака легкого, язвы желудка, портится цвет лица, желтеют зубы, возникают многочисленные морщины, появляется дурной запах изо рта, грубеет голос.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21 &amp;Mcy;&amp;acy;&amp;rcy;&amp;tcy;&amp;acy; 2013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71" y="285728"/>
            <a:ext cx="8382058" cy="6286543"/>
          </a:xfrm>
          <a:prstGeom prst="rect">
            <a:avLst/>
          </a:prstGeom>
          <a:noFill/>
        </p:spPr>
      </p:pic>
      <p:sp>
        <p:nvSpPr>
          <p:cNvPr id="7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3929066"/>
            <a:ext cx="8266014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Arial Black" pitchFamily="34" charset="0"/>
              </a:rPr>
              <a:t>Стоит ли за такое сомнительное наслаждение платить такую дорогую цену –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ЖИЗНЬ?!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153400" cy="990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Легенды о великих</a:t>
            </a:r>
            <a:b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людях древности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000240"/>
            <a:ext cx="4714908" cy="435771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Однажды услышав как красиво одетый человек сквернословит, Пифагор  сказал ему: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b="1" i="1" dirty="0" smtClean="0"/>
              <a:t>    «</a:t>
            </a:r>
            <a:r>
              <a:rPr lang="ru-RU" dirty="0" smtClean="0"/>
              <a:t>Или говори речи, соответствующие твоей одежде, или оденься соответственно твоим речам».</a:t>
            </a:r>
          </a:p>
          <a:p>
            <a:endParaRPr lang="ru-RU" dirty="0"/>
          </a:p>
        </p:txBody>
      </p:sp>
      <p:pic>
        <p:nvPicPr>
          <p:cNvPr id="22530" name="Picture 2" descr="&amp;Ucy;&amp;rcy;&amp;acy;. &amp;Vcy;&amp;ocy;&amp;tcy; &amp;Ocy;&amp;ncy; &amp;Dcy;&amp;ocy;&amp;lcy;&amp;gcy;&amp;ocy;&amp;zhcy;&amp;dcy;&amp;acy;&amp;ncy;&amp;ncy;&amp;ycy;&amp;jcy;, &amp;Rcy;&amp;acy;&amp;bcy;&amp;ocy;&amp;chcy;&amp;icy;&amp;jcy; &amp;Vcy;&amp;tcy;&amp;ocy;&amp;rcy;&amp;ncy;&amp;icy;&amp;kcy;. - &amp;Ucy;&amp;tcy;&amp;rcy;&amp;ocy; &amp;ncy;&amp;acy; &amp;pcy;&amp;ocy;&amp;zcy;&amp;icy;&amp;tcy;&amp;icy;&amp;vcy;&amp;iecy; - &amp;Fcy;&amp;ocy;&amp;rcy;&amp;ucy;&amp;mcy; &amp;YUcy;&amp;Tcy;&amp;R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14452"/>
            <a:ext cx="3533775" cy="4286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6039169"/>
            <a:ext cx="2762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Пифагор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44" y="1571612"/>
            <a:ext cx="5000660" cy="45243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700" dirty="0" smtClean="0"/>
              <a:t>    За ужином Диогену предложили кубок дорогого вина. Тут же вылив его на пол, он сказал:</a:t>
            </a:r>
          </a:p>
          <a:p>
            <a:pPr algn="just">
              <a:buNone/>
            </a:pPr>
            <a:r>
              <a:rPr lang="ru-RU" sz="2700" dirty="0" smtClean="0"/>
              <a:t>   «Если бы я выпил это вино, оно все равно не досталось бы вам, а меня превратило бы на время в животное. А теперь оно все равно не досталось вам, но и мне не причинило вреда»</a:t>
            </a:r>
            <a:endParaRPr lang="ru-RU" sz="2700" dirty="0"/>
          </a:p>
        </p:txBody>
      </p:sp>
      <p:pic>
        <p:nvPicPr>
          <p:cNvPr id="21506" name="Picture 2" descr="Diogenes Laertius Quotes and Quotation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1" y="1590303"/>
            <a:ext cx="3559169" cy="42675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929330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Диоген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CHcy;&amp;acy;&amp;rcy;&amp;lcy;&amp;icy; &amp;icy; &amp;kcy;&amp;ucy;&amp;kcy;&amp;ocy;&amp;lcy;&amp;softcy;&amp;ncy;&amp;ycy;&amp;jcy; &amp;gcy;&amp;lcy;&amp;acy;&amp;zcy; &quot; &amp;Mcy;&amp;icy;&amp;rcy; &amp;Rcy;&amp;acy;&amp;zcy;&amp;vcy;&amp;lcy;&amp;iecy;&amp;chcy;&amp;iecy;&amp;ncy;&amp;icy;&amp;jcy; &amp;ncy;&amp;acy; AltF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214290"/>
            <a:ext cx="5129889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3ojlotou: &quot;&amp;CHcy;&amp;tcy;&amp;ocy; &amp;tcy;&amp;ocy; &amp;scy; &amp;pcy;&amp;acy;&amp;mcy;&amp;yacy;&amp;tcy;&amp;softcy;&amp;yucy; &amp;mcy;&amp;ocy;&amp;iecy;&amp;jcy; &amp;scy;&amp;tcy;&amp;acy;&amp;lcy;&amp;ocy;&quot; . (&amp;Scy;)"/>
          <p:cNvPicPr>
            <a:picLocks noChangeAspect="1" noChangeArrowheads="1"/>
          </p:cNvPicPr>
          <p:nvPr/>
        </p:nvPicPr>
        <p:blipFill>
          <a:blip r:embed="rId5" cstate="print"/>
          <a:srcRect b="2839"/>
          <a:stretch>
            <a:fillRect/>
          </a:stretch>
        </p:blipFill>
        <p:spPr bwMode="auto">
          <a:xfrm>
            <a:off x="4860032" y="260648"/>
            <a:ext cx="4283968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Айболит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724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534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Правила здоровья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8551766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Чтоб здоровье было в порядке,</a:t>
            </a:r>
          </a:p>
          <a:p>
            <a:pPr>
              <a:buNone/>
            </a:pPr>
            <a:r>
              <a:rPr lang="ru-RU" dirty="0" smtClean="0"/>
              <a:t>Не забывайте вы о ___________ .</a:t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           </a:t>
            </a:r>
          </a:p>
          <a:p>
            <a:pPr algn="ctr">
              <a:buNone/>
            </a:pPr>
            <a:r>
              <a:rPr lang="ru-RU" dirty="0" smtClean="0"/>
              <a:t>                                        С детства людям всем твердят:</a:t>
            </a:r>
          </a:p>
          <a:p>
            <a:pPr algn="r">
              <a:buNone/>
            </a:pPr>
            <a:r>
              <a:rPr lang="ru-RU" dirty="0" smtClean="0"/>
              <a:t>Никотин – смертельный _______.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Я горжусь своей фигурой </a:t>
            </a:r>
          </a:p>
          <a:p>
            <a:pPr>
              <a:buNone/>
            </a:pPr>
            <a:r>
              <a:rPr lang="ru-RU" dirty="0" smtClean="0"/>
              <a:t>Подружилась с _______________.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143116"/>
            <a:ext cx="248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зарядке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3824591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яд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5214950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физкультурой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6626" name="Picture 2" descr="0e10f8df18d7 Fix 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00570"/>
            <a:ext cx="301465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&amp;Rcy;&amp;iecy;&amp;kcy;&amp;lcy;&amp;acy;&amp;mcy;&amp;acy; &amp;pcy;&amp;rcy;&amp;ocy;&amp;tcy;&amp;icy;&amp;vcy; &amp;kcy;&amp;ucy;&amp;rcy;&amp;iecy;&amp;ncy;&amp;icy;&amp;yacy;"/>
          <p:cNvPicPr>
            <a:picLocks noChangeAspect="1" noChangeArrowheads="1"/>
          </p:cNvPicPr>
          <p:nvPr/>
        </p:nvPicPr>
        <p:blipFill>
          <a:blip r:embed="rId3" cstate="print"/>
          <a:srcRect l="19616" t="3073" r="18076" b="21619"/>
          <a:stretch>
            <a:fillRect/>
          </a:stretch>
        </p:blipFill>
        <p:spPr bwMode="auto">
          <a:xfrm>
            <a:off x="357158" y="2714619"/>
            <a:ext cx="2857520" cy="213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&amp;Acy;&amp;scy;&amp;tcy;&amp;acy;&amp;ncy;&amp;chcy;&amp;acy;&amp;ncy; &amp;pcy;&amp;rcy;&amp;icy;&amp;gcy;&amp;lcy;&amp;acy;&amp;shcy;&amp;acy;&amp;yucy;&amp;tcy; &amp;ncy;&amp;acy; &amp;mcy;&amp;acy;&amp;scy;&amp;scy;&amp;ocy;&amp;vcy;&amp;ucy;&amp;yucy; &amp;fcy;&amp;icy;&amp;zcy;&amp;zcy;&amp;acy;&amp;rcy;&amp;yacy;&amp;dcy;&amp;kcy;&amp;ucy; / &amp;Kcy;&amp;acy;&amp;zcy;&amp;acy;&amp;khcy;&amp;scy;&amp;tcy;&amp;acy;&amp;ncy;&amp;scy;&amp;kcy;&amp;icy;&amp;jcy; &amp;acy;&amp;gcy;&amp;rcy;&amp;iecy;&amp;gcy;&amp;acy;&amp;tcy;&amp;ocy;&amp;r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4" cstate="print"/>
          <a:srcRect r="2381"/>
          <a:stretch>
            <a:fillRect/>
          </a:stretch>
        </p:blipFill>
        <p:spPr bwMode="auto">
          <a:xfrm>
            <a:off x="5857884" y="1357298"/>
            <a:ext cx="292895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Правила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468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Стать сильнее захотели?</a:t>
            </a:r>
            <a:br>
              <a:rPr lang="ru-RU" dirty="0" smtClean="0"/>
            </a:br>
            <a:r>
              <a:rPr lang="ru-RU" dirty="0" smtClean="0"/>
              <a:t>Поднимайте все ___________.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Объявили бой бациллам:</a:t>
            </a:r>
            <a:br>
              <a:rPr lang="ru-RU" dirty="0" smtClean="0"/>
            </a:br>
            <a:r>
              <a:rPr lang="ru-RU" dirty="0" smtClean="0"/>
              <a:t>       Моем руки чисто с _________ 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Не страшна зубам щекотка,</a:t>
            </a:r>
            <a:br>
              <a:rPr lang="ru-RU" dirty="0" smtClean="0"/>
            </a:br>
            <a:r>
              <a:rPr lang="ru-RU" dirty="0" smtClean="0"/>
              <a:t>Им нужна пожестче - __________.</a:t>
            </a:r>
            <a:endParaRPr lang="ru-RU" dirty="0"/>
          </a:p>
        </p:txBody>
      </p:sp>
      <p:pic>
        <p:nvPicPr>
          <p:cNvPr id="4" name="Picture 4" descr="2 &amp;Icy;&amp;yucy;&amp;ncy;&amp;yacy; 2014 - &amp;Mcy;&amp;Acy;&amp;Ocy;&amp;Ucy; &amp;Scy;&amp;iecy;&amp;tcy;&amp;ocy;&amp;vcy;&amp;scy;&amp;kcy;&amp;acy;&amp;yacy; &amp;Scy;&amp;Ocy;&amp;S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5" y="138670"/>
            <a:ext cx="2357422" cy="336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86116" y="2000240"/>
            <a:ext cx="248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гантели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3786190"/>
            <a:ext cx="248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мылом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539103"/>
            <a:ext cx="248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щетка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5602" name="Picture 2" descr="&amp;Ocy;&amp;tcy;&amp;vcy;&amp;iecy;&amp;tcy;&amp;ycy; &amp;ncy;&amp;acy; &amp;scy;&amp;acy;&amp;mcy;&amp;ycy;&amp;iecy; &amp;rcy;&amp;acy;&amp;scy;&amp;pcy;&amp;rcy;&amp;ocy;&amp;scy;&amp;tcy;&amp;rcy;&amp;acy;&amp;ncy;&amp;iecy;&amp;ncy;&amp;ncy;&amp;ycy;&amp;iecy; &amp;vcy;&amp;ocy;&amp;pcy;&amp;rcy;&amp;ocy;&amp;scy;&amp;ycy; &amp;ocy; &amp;pcy;&amp;rcy;&amp;icy;&amp;mcy;&amp;iecy;&amp;ncy;&amp;iecy;&amp;ncy;&amp;icy;&amp;icy; &amp;ucy;&amp;lcy;&amp;softcy;&amp;tcy;&amp;rcy;&amp;acy;&amp;zcy;&amp;vcy;&amp;ucy;&amp;kcy;&amp;ocy;&amp;vcy;&amp;ycy;&amp;khcy; &amp;zcy;&amp;ucy;&amp;bcy;&amp;ncy;&amp;ycy;&amp;khcy; &amp;shchcy;&amp;iecy;&amp;tcy;&amp;ocy;&amp;kcy; &amp;dcy;&amp;iecy;&amp;tcy;&amp;softcy;&amp;mcy;&amp;icy;. - &amp;Scy;&amp;ocy;&amp;tscy;&amp;icy;&amp;acy;&amp;lcy;&amp;softcy;&amp;ncy;&amp;acy;&amp;yacy; &amp;scy;&amp;iecy;&amp;tcy;&amp;softcy; online-club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07895" y="4500570"/>
            <a:ext cx="2821823" cy="2190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&amp;Mcy;&amp;iecy;&amp;dcy;&amp;icy;&amp;tscy;&amp;icy;&amp;ncy;&amp;acy; &amp;Zcy;&amp;dcy;&amp;ocy;&amp;rcy;&amp;ocy;&amp;vcy;&amp;softcy;&amp;iecy;, &amp;bcy;&amp;ycy;&amp;tcy;, &amp;ucy;&amp;vcy;&amp;lcy;&amp;iecy;&amp;chcy;&amp;iecy;&amp;ncy;&amp;icy;&amp;yacy;, &amp;ocy;&amp;tcy;&amp;ncy;&amp;ocy;&amp;shcy;&amp;iecy;&amp;ncy;&amp;icy;&amp;yacy; - Part 18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2"/>
            <a:ext cx="25003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222</Words>
  <Application>Microsoft Office PowerPoint</Application>
  <PresentationFormat>Экран (4:3)</PresentationFormat>
  <Paragraphs>58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декада здоровья:   «Жизни – ДА!  Наркотикам – НЕТ!» 10.11.14г. – 21.11.14г.         </vt:lpstr>
      <vt:lpstr>Слайд 2</vt:lpstr>
      <vt:lpstr>Печальные факты</vt:lpstr>
      <vt:lpstr>Слайд 4</vt:lpstr>
      <vt:lpstr>Легенды о великих  людях древности</vt:lpstr>
      <vt:lpstr>Слайд 6</vt:lpstr>
      <vt:lpstr>Слайд 7</vt:lpstr>
      <vt:lpstr>Правила здоровья</vt:lpstr>
      <vt:lpstr>Правила здоровья</vt:lpstr>
      <vt:lpstr>Мудрые мысли</vt:lpstr>
      <vt:lpstr>Акция  «Курению скажем: НЕТ!»</vt:lpstr>
      <vt:lpstr>Слайд 12</vt:lpstr>
      <vt:lpstr>Слайд 13</vt:lpstr>
      <vt:lpstr>Будьте всегда здоровы и не поддавайтесь вредным привычкам!!!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декада здоровья:   «Жизни – ДА! Наркотикам – НЕТ!»        </dc:title>
  <dc:creator>User</dc:creator>
  <cp:lastModifiedBy>User</cp:lastModifiedBy>
  <cp:revision>18</cp:revision>
  <dcterms:created xsi:type="dcterms:W3CDTF">2014-10-26T18:38:54Z</dcterms:created>
  <dcterms:modified xsi:type="dcterms:W3CDTF">2014-11-22T12:57:55Z</dcterms:modified>
</cp:coreProperties>
</file>