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18F2-35CA-4E5D-98A7-CD87FC1560DC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E15D5-10D0-48C7-B62D-DA2FECA313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5797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B5DF-FC38-41C7-B3E5-FC00AA416CF9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B25E-1068-4E2C-AC57-0291B940C4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B5DF-FC38-41C7-B3E5-FC00AA416CF9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B25E-1068-4E2C-AC57-0291B940C4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B5DF-FC38-41C7-B3E5-FC00AA416CF9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B25E-1068-4E2C-AC57-0291B940C4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B5DF-FC38-41C7-B3E5-FC00AA416CF9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B25E-1068-4E2C-AC57-0291B940C4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B5DF-FC38-41C7-B3E5-FC00AA416CF9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B25E-1068-4E2C-AC57-0291B940C4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B5DF-FC38-41C7-B3E5-FC00AA416CF9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B25E-1068-4E2C-AC57-0291B940C4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B5DF-FC38-41C7-B3E5-FC00AA416CF9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B25E-1068-4E2C-AC57-0291B940C4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B5DF-FC38-41C7-B3E5-FC00AA416CF9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B25E-1068-4E2C-AC57-0291B940C4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B5DF-FC38-41C7-B3E5-FC00AA416CF9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B25E-1068-4E2C-AC57-0291B940C4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B5DF-FC38-41C7-B3E5-FC00AA416CF9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B25E-1068-4E2C-AC57-0291B940C4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B5DF-FC38-41C7-B3E5-FC00AA416CF9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EB25E-1068-4E2C-AC57-0291B940C4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  <a:gs pos="57000">
              <a:srgbClr val="00B0F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CB5DF-FC38-41C7-B3E5-FC00AA416CF9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EB25E-1068-4E2C-AC57-0291B940C4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115zyE8MXgnRuXlaGdEMx5kq9kqTggCgOUS7vNs5DLtY/viewform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76672"/>
            <a:ext cx="34547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 уровень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55776" y="1412776"/>
            <a:ext cx="34547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 уровень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99992" y="2276872"/>
            <a:ext cx="34547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3 уровень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89208" y="3501008"/>
            <a:ext cx="34547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 уровень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1266" name="Picture 2" descr="http://www.kino-govno.com/img/40944/40944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33056"/>
            <a:ext cx="2527906" cy="2924944"/>
          </a:xfrm>
          <a:prstGeom prst="rect">
            <a:avLst/>
          </a:prstGeom>
          <a:noFill/>
        </p:spPr>
      </p:pic>
      <p:pic>
        <p:nvPicPr>
          <p:cNvPr id="11268" name="Picture 4" descr="http://kak.znate.ru/pars_docs/refs/89/88836/88836_html_m6caf0d2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385680"/>
            <a:ext cx="1944216" cy="1328548"/>
          </a:xfrm>
          <a:prstGeom prst="rect">
            <a:avLst/>
          </a:prstGeom>
          <a:noFill/>
        </p:spPr>
      </p:pic>
      <p:pic>
        <p:nvPicPr>
          <p:cNvPr id="11270" name="Picture 6" descr="https://encrypted-tbn1.gstatic.com/images?q=tbn:ANd9GcQhUdyZHh9Sed-HjLmQD3ROXMXI6bmjF6jtyMRTL6auEXE2gtAYE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88640"/>
            <a:ext cx="2633673" cy="1083569"/>
          </a:xfrm>
          <a:prstGeom prst="rect">
            <a:avLst/>
          </a:prstGeom>
          <a:noFill/>
        </p:spPr>
      </p:pic>
      <p:pic>
        <p:nvPicPr>
          <p:cNvPr id="11272" name="Picture 8" descr="http://school.dtv.su/wp-content/informatika/01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4926430"/>
            <a:ext cx="3779911" cy="1357391"/>
          </a:xfrm>
          <a:prstGeom prst="rect">
            <a:avLst/>
          </a:prstGeom>
          <a:noFill/>
        </p:spPr>
      </p:pic>
      <p:pic>
        <p:nvPicPr>
          <p:cNvPr id="11274" name="Picture 10" descr="http://www.5byte.ru/11/images/inf11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43808" y="2204864"/>
            <a:ext cx="1428750" cy="2638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s://encrypted-tbn1.gstatic.com/images?q=tbn:ANd9GcQTYmSlVqW6c2MVNQm9qfX-wZdrA4V2gLLj34RAhj1_xMJvSrVCR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412776"/>
            <a:ext cx="3384376" cy="338437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23528" y="404664"/>
            <a:ext cx="81576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Числовой 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квест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закончен!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4653136"/>
            <a:ext cx="47842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ПОЗДРАВЛЯЮ!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908720"/>
            <a:ext cx="50959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Заполни анкету!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4578" name="Picture 2" descr="http://papercraft.su/files/photos/mari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996952"/>
            <a:ext cx="3238500" cy="323850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79512" y="1832050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https://docs.google.com/forms/d/115zyE8MXgnRuXlaGdEMx5kq9kqTggCgOUS7vNs5DLtY/viewform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412776"/>
            <a:ext cx="57230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урок!!!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3554" name="Picture 2" descr="https://encrypted-tbn0.gstatic.com/images?q=tbn:ANd9GcTbE00lNRZJx6UDUhKjy929D1YJU6bJUq8HGgZlZIg6XrWoTjb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564904"/>
            <a:ext cx="4614449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16578" y="260648"/>
            <a:ext cx="553574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Числовой </a:t>
            </a:r>
            <a:r>
              <a:rPr lang="ru-RU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квест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1412776"/>
            <a:ext cx="684847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 теме 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«Системы счисления»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4338" name="Picture 2" descr="https://encrypted-tbn2.gstatic.com/images?q=tbn:ANd9GcSK6N_ZTyXyV7ehi4lmgxPzHratCxVo_a_Z9U2TrgorE3yzjEZ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3212976"/>
            <a:ext cx="1909564" cy="340993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83568" y="3429000"/>
            <a:ext cx="5229317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Код – это ответы на задания</a:t>
            </a:r>
          </a:p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выполненные по порядку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5589240"/>
            <a:ext cx="68430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Заполняй лист отчета!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dreamworlds.ru/uploads/posts/2010-08/1281552900_969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933056"/>
            <a:ext cx="2987824" cy="292494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51520" y="188640"/>
            <a:ext cx="31774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 уровень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67544" y="1988840"/>
            <a:ext cx="158417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101101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11010001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1100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11101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12474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Переведи из 2 с.с.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8 с.с. в код запиши сумму </a:t>
            </a:r>
          </a:p>
          <a:p>
            <a:pPr marL="457200" indent="-457200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этих чисел в 8 с.с.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93305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Переведи из 2 с.с.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16 с.с. в код запиши сумму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этих чисел в 16 с.с.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4776247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10100010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110011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10110101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10011001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88640"/>
            <a:ext cx="31774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 уровень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6386" name="Picture 2" descr="http://www.mariogameclub.com/images/mari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4162424"/>
            <a:ext cx="2857500" cy="2695576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179512" y="980728"/>
            <a:ext cx="85689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Дано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а=ЕА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=354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Какое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 чисел С, записанных в двоичной системе счисления, удовлетворяет неравенству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&lt;c&lt;d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11101010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      2)  11101000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    </a:t>
            </a:r>
          </a:p>
          <a:p>
            <a:pPr marL="457200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3)  11101011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 4) 11101100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395536" y="3140968"/>
            <a:ext cx="874846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Дано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а=Е7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=351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Какое из чисел С, записанных в двоичной системе счисления, удовлетворяет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неравенству 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&lt;c&lt;d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marL="457200" indent="-457200">
              <a:buAutoNum type="arabicParenR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11101010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      2)  11101000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      </a:t>
            </a:r>
          </a:p>
          <a:p>
            <a:pPr marL="457200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3)  11101011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 4) 11101100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1043608" y="5517232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код запиши номер правильного ответа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88640"/>
            <a:ext cx="31774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уровень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0482" name="Picture 2" descr="http://www.mariogame.ru/img/mari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042159"/>
            <a:ext cx="3168352" cy="263549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95536" y="1340768"/>
            <a:ext cx="799288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Какое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из чисел является наименьшим? </a:t>
            </a:r>
          </a:p>
          <a:p>
            <a:pPr marL="514350" indent="-514350"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E6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 	2)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347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3)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11100101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 4)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232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Какое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из чисел является наибольшим? </a:t>
            </a:r>
          </a:p>
          <a:p>
            <a:pPr marL="514350" indent="-514350"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9B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 	2)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234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 3)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10011010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 4)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153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263680" y="4077072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код запиши номер правильного ответа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topest.ru/wp-content/uploads/2013/08/5mari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3560" y="3897560"/>
            <a:ext cx="2960440" cy="296044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Для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каждого из перечисленных ниже десятичных чисел построили двоичную запись. Укажите число, двоичная запись которого содержит наибольшее количество значащих нулей.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	2) 8 	3) 11 	4) 15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Для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каждого из перечисленных ниже десятичных чисел построили двоичную запись. Укажите число, двоичная запись которого содержит наибольшее количество значащих нулей.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1) 13	2) 18 	3) 21 	4) 25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88640"/>
            <a:ext cx="31774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 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уровень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4048" y="260648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код запиши номер правильного ответа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gamingblog.ru/wp-content/uploads/2008/10/super_mario_revol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38575"/>
            <a:ext cx="4019550" cy="3019425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11560" y="188640"/>
            <a:ext cx="31774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уровень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196752"/>
            <a:ext cx="871296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Даны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 числа, они записаны с использованием различных систем счисления. Укажите среди этих чисел то, в двоичной записи которого содержится ровно 5 единиц. Если таких чисел несколько, укажите наибольшее из них.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1) 31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* 8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+ 1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2) F0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+ 1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3) 351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	4) 11100011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Даны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 числа, они записаны с использованием различных систем счисления. Укажите среди этих чисел то, в двоичной записи которого содержится ровно 4 единицы. Если таких чисел несколько, укажите наибольшее из них.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1) 15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* 16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+ 4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2)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+ 1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3) 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44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	4) 11100001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499992" y="188640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код запиши номер правильного ответа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capsulamgpl.files.wordpress.com/2008/03/marioparty7_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3034945"/>
            <a:ext cx="2483768" cy="3823055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11560" y="188640"/>
            <a:ext cx="31774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6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уровень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967335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Найдите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основание системы счисления, в которой выполнено сложение: 144 + 24 = 201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(В код запиши основание)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980728"/>
            <a:ext cx="87484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Запись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числа 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некоторой системе счисления выглядит так: 111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Найдите основание системы счисления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(В код запиши основание)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multcult.ru/2053-4877-thickbox/-mario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294112"/>
            <a:ext cx="3563888" cy="3563888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11560" y="188640"/>
            <a:ext cx="31774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7 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уровень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268760"/>
            <a:ext cx="896448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Решите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уравнение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42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+х=1122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Ответ запишите в четверичной системе счисления. Основание системы счисления указывать не нужно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>
              <a:buAutoNum type="arabicPeriod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Решите уравнение 100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+х=230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Ответ запишите в шестеричной системе счисления. Основание системы счисления указывать не нужно.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340</Words>
  <Application>Microsoft Office PowerPoint</Application>
  <PresentationFormat>Экран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КИЮ</cp:lastModifiedBy>
  <cp:revision>12</cp:revision>
  <dcterms:created xsi:type="dcterms:W3CDTF">2013-12-06T13:50:34Z</dcterms:created>
  <dcterms:modified xsi:type="dcterms:W3CDTF">2014-11-18T02:17:29Z</dcterms:modified>
</cp:coreProperties>
</file>