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BFB71C-1A58-460B-9429-4B70D628EBF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0CA914-F065-4DCE-9236-C6BC3409E6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System32\config\systemprofile\Music\&#1041;&#1086;&#1081;%20&#1052;&#1086;&#1089;&#1082;&#1086;&#1074;&#1089;&#1082;&#1080;&#1093;%20&#1050;&#1091;&#1088;&#1072;&#1085;&#1090;&#1086;&#1074;%20-%20&#1042;%20&#1053;&#1086;&#1074;&#1099;&#1081;%20&#1043;&#1086;&#1076;%202011%20%20(audiopoisk.co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58200" cy="1944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9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COUNTRY, </a:t>
            </a:r>
            <a:r>
              <a:rPr lang="en-US" sz="44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49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9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CITY</a:t>
            </a:r>
            <a:endParaRPr lang="ru-RU" sz="4900" b="1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886200"/>
            <a:ext cx="4195192" cy="1487016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Выполнила: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Резниченко Елена Викторовна,</a:t>
            </a:r>
          </a:p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читель английского языка</a:t>
            </a:r>
          </a:p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МБОУ «СОШ № 97»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355976" y="404664"/>
            <a:ext cx="4635624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668072" cy="5171405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i:]  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tree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eagle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:]                      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sheep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[a:]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ocean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sea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/data/data/com.infraware.PolarisOfficeStdForTablet/files/.polaris_temp/image4.jpeg"/>
          <p:cNvPicPr/>
          <p:nvPr/>
        </p:nvPicPr>
        <p:blipFill>
          <a:blip r:embed="rId2" cstate="print"/>
          <a:srcRect t="11692" r="25887" b="18806"/>
          <a:stretch>
            <a:fillRect/>
          </a:stretch>
        </p:blipFill>
        <p:spPr>
          <a:xfrm>
            <a:off x="5076056" y="4710346"/>
            <a:ext cx="3697873" cy="2147654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4" name="Picture 13" descr="/data/data/com.infraware.PolarisOfficeStdForTablet/files/.polaris_temp/image13.jpeg"/>
          <p:cNvPicPr/>
          <p:nvPr/>
        </p:nvPicPr>
        <p:blipFill>
          <a:blip r:embed="rId3" cstate="print"/>
          <a:srcRect t="30200" b="4400"/>
          <a:stretch>
            <a:fillRect/>
          </a:stretch>
        </p:blipFill>
        <p:spPr>
          <a:xfrm>
            <a:off x="6516216" y="2564904"/>
            <a:ext cx="2183274" cy="2509103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5" name="Picture 14" descr="/data/data/com.infraware.PolarisOfficeStdForTablet/files/.polaris_temp/image1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5776" y="2852936"/>
            <a:ext cx="3563888" cy="2564904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2" name="Picture 2" descr="C:\Windows\System32\config\systemprofile\Pictures\коров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105400"/>
            <a:ext cx="2324100" cy="1752600"/>
          </a:xfrm>
          <a:prstGeom prst="rect">
            <a:avLst/>
          </a:prstGeom>
          <a:noFill/>
        </p:spPr>
      </p:pic>
      <p:pic>
        <p:nvPicPr>
          <p:cNvPr id="1027" name="Picture 3" descr="C:\Windows\System32\config\systemprofile\Pictures\дере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0"/>
            <a:ext cx="2843808" cy="2348880"/>
          </a:xfrm>
          <a:prstGeom prst="rect">
            <a:avLst/>
          </a:prstGeom>
          <a:noFill/>
        </p:spPr>
      </p:pic>
      <p:pic>
        <p:nvPicPr>
          <p:cNvPr id="1028" name="Picture 4" descr="C:\Windows\System32\config\systemprofile\Pictures\до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24944"/>
            <a:ext cx="1948013" cy="2924944"/>
          </a:xfrm>
          <a:prstGeom prst="rect">
            <a:avLst/>
          </a:prstGeom>
          <a:noFill/>
        </p:spPr>
      </p:pic>
      <p:pic>
        <p:nvPicPr>
          <p:cNvPr id="1029" name="Picture 5" descr="C:\Windows\System32\config\systemprofile\Pictures\большойй город Нью-Йор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8640"/>
            <a:ext cx="3372883" cy="2529662"/>
          </a:xfrm>
          <a:prstGeom prst="rect">
            <a:avLst/>
          </a:prstGeom>
          <a:noFill/>
        </p:spPr>
      </p:pic>
      <p:pic>
        <p:nvPicPr>
          <p:cNvPr id="1030" name="Picture 6" descr="C:\Windows\System32\config\systemprofile\Pictures\мален. город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0"/>
            <a:ext cx="3600400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сс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110" y="404664"/>
            <a:ext cx="9166110" cy="5875712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3068960"/>
            <a:ext cx="1978427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MOSCOW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17" descr="/data/data/com.infraware.PolarisOfficeStdForTablet/files/.polaris_temp/image1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2426" y="0"/>
            <a:ext cx="2671574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9" descr="/data/data/com.infraware.PolarisOfficeStdForTablet/files/.polaris_temp/image19.jpeg"/>
          <p:cNvPicPr/>
          <p:nvPr/>
        </p:nvPicPr>
        <p:blipFill>
          <a:blip r:embed="rId4" cstate="print"/>
          <a:srcRect r="6279" b="15989"/>
          <a:stretch>
            <a:fillRect/>
          </a:stretch>
        </p:blipFill>
        <p:spPr>
          <a:xfrm>
            <a:off x="0" y="3717032"/>
            <a:ext cx="2843808" cy="299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305983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RUSSIA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836712"/>
            <a:ext cx="2782144" cy="406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великобри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51250"/>
            <a:ext cx="7566884" cy="670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Windows\System32\config\systemprofile\Pictures\биг бе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9"/>
            <a:ext cx="1799144" cy="371703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63888" y="4365104"/>
          <a:ext cx="3312368" cy="7372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12368"/>
              </a:tblGrid>
              <a:tr h="737240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4800" dirty="0"/>
                        <a:t>  LONDON</a:t>
                      </a:r>
                      <a:endParaRPr lang="ru-RU" sz="6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88640"/>
            <a:ext cx="42445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 BRITAIN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Бой Московских Курантов - В Новый Год 2011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9228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48191"/>
            <a:ext cx="89644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Russia is big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than Great Britain.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Great Britain is small</a:t>
            </a:r>
            <a:r>
              <a:rPr lang="en-US" sz="36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than Russia.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Russia is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n-US" sz="3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best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Great Britain is warm</a:t>
            </a:r>
            <a:r>
              <a:rPr lang="en-US" sz="36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than Russia.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Russia is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beautiful country.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Russia is cold</a:t>
            </a:r>
            <a:r>
              <a:rPr lang="en-US" sz="36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than Great Britain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412776"/>
            <a:ext cx="3838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CHECK YOURSELF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Windows\System32\config\systemprofile\Pictures\map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1394" cy="278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Windows\System32\config\systemprofile\Pictures\united_kingdom_flag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68507"/>
            <a:ext cx="2008434" cy="278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509120"/>
            <a:ext cx="5544616" cy="890736"/>
          </a:xfrm>
        </p:spPr>
        <p:txBody>
          <a:bodyPr>
            <a:noAutofit/>
          </a:bodyPr>
          <a:lstStyle/>
          <a:p>
            <a:r>
              <a:rPr lang="en-US" sz="5400" dirty="0" smtClean="0"/>
              <a:t>Wb    ex.     , p.</a:t>
            </a:r>
            <a:endParaRPr lang="ru-RU" sz="5400" dirty="0"/>
          </a:p>
        </p:txBody>
      </p:sp>
      <p:pic>
        <p:nvPicPr>
          <p:cNvPr id="4" name="Содержимое 3" descr="homewor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31669" cy="3789040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</TotalTime>
  <Words>96</Words>
  <Application>Microsoft Office PowerPoint</Application>
  <PresentationFormat>Экран (4:3)</PresentationFormat>
  <Paragraphs>29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IN THE COUNTRY,                                     IN THE CITY</vt:lpstr>
      <vt:lpstr>Слайд 2</vt:lpstr>
      <vt:lpstr>Слайд 3</vt:lpstr>
      <vt:lpstr>Слайд 4</vt:lpstr>
      <vt:lpstr> </vt:lpstr>
      <vt:lpstr>Слайд 6</vt:lpstr>
      <vt:lpstr>Wb    ex.     , p.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COUNTRY, IN THE CITY</dc:title>
  <dc:creator>Александр</dc:creator>
  <cp:lastModifiedBy>Александр</cp:lastModifiedBy>
  <cp:revision>17</cp:revision>
  <dcterms:created xsi:type="dcterms:W3CDTF">2014-10-02T16:31:26Z</dcterms:created>
  <dcterms:modified xsi:type="dcterms:W3CDTF">2014-10-04T19:56:50Z</dcterms:modified>
</cp:coreProperties>
</file>