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92E643C-86C0-44BB-9B94-33F5B484234D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1E2248-22B6-4C66-A5A3-8618144C01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Определение. Согласованное</a:t>
            </a:r>
            <a:br>
              <a:rPr lang="ru-RU" dirty="0" smtClean="0"/>
            </a:br>
            <a:r>
              <a:rPr lang="ru-RU" dirty="0" smtClean="0"/>
              <a:t> и несогласованное определение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Открытый урок русского языка 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8 </a:t>
            </a:r>
            <a:r>
              <a:rPr lang="ru-RU" dirty="0" smtClean="0"/>
              <a:t>классе</a:t>
            </a:r>
          </a:p>
          <a:p>
            <a:r>
              <a:rPr lang="ru-RU" dirty="0" smtClean="0"/>
              <a:t>Учитель Макаренко Ф.Д.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Цели и задачи урока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Расширить представления об определении.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Познакомиться с несогласованными определениями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синонимией согласованных и несогласованных определений.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Закреплять навыки нахождения в тексте согласованных и несогласованных определений и умения определять способы их выражения.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«мудрые мысли»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ru-RU" sz="3600" dirty="0" smtClean="0">
                <a:solidFill>
                  <a:srgbClr val="00B0F0"/>
                </a:solidFill>
              </a:rPr>
              <a:t>С русским языком можно творить чудеса</a:t>
            </a:r>
            <a:r>
              <a:rPr lang="ru-RU" dirty="0" smtClean="0"/>
              <a:t>.  (К. Паустовский.) 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Берегите наш язык, наш прекрасный русский язык, этот клад, это достояние, переданное нам нашими предшественниками</a:t>
            </a:r>
            <a:r>
              <a:rPr lang="ru-RU" dirty="0" smtClean="0"/>
              <a:t>.   (И.С. Тургенев.)       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«обыгрываем</a:t>
            </a:r>
            <a:r>
              <a:rPr lang="ru-RU" sz="2800" smtClean="0"/>
              <a:t>» термины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 </a:t>
            </a:r>
          </a:p>
          <a:p>
            <a:pPr lvl="0">
              <a:buNone/>
            </a:pPr>
            <a:r>
              <a:rPr lang="ru-RU" dirty="0" smtClean="0"/>
              <a:t>1. Что значит:</a:t>
            </a:r>
          </a:p>
          <a:p>
            <a:pPr lvl="0"/>
            <a:r>
              <a:rPr lang="ru-RU" dirty="0" smtClean="0">
                <a:solidFill>
                  <a:srgbClr val="00B050"/>
                </a:solidFill>
              </a:rPr>
              <a:t>Согласование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Согласие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Согласованные</a:t>
            </a:r>
          </a:p>
          <a:p>
            <a:pPr lvl="0">
              <a:buNone/>
            </a:pPr>
            <a:r>
              <a:rPr lang="ru-RU" dirty="0" smtClean="0"/>
              <a:t>2. Что значит:</a:t>
            </a:r>
          </a:p>
          <a:p>
            <a:pPr lvl="0"/>
            <a:r>
              <a:rPr lang="ru-RU" dirty="0" smtClean="0">
                <a:solidFill>
                  <a:srgbClr val="92D050"/>
                </a:solidFill>
              </a:rPr>
              <a:t>Нет согласия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Несогласие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Несогласованные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Сравним словосочетания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 Способ  связи в словосочетаниях?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Способ связи в словосочетаниях?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Сорок первая квартира</a:t>
            </a:r>
          </a:p>
          <a:p>
            <a:r>
              <a:rPr lang="ru-RU" sz="2800" dirty="0" smtClean="0"/>
              <a:t>Балконная дверь</a:t>
            </a:r>
          </a:p>
          <a:p>
            <a:r>
              <a:rPr lang="ru-RU" sz="2800" dirty="0" smtClean="0"/>
              <a:t>Щавелевый суп</a:t>
            </a:r>
          </a:p>
          <a:p>
            <a:r>
              <a:rPr lang="ru-RU" sz="2800" dirty="0" smtClean="0"/>
              <a:t>Клюквенный напиток</a:t>
            </a:r>
          </a:p>
          <a:p>
            <a:r>
              <a:rPr lang="ru-RU" sz="2800" dirty="0" smtClean="0"/>
              <a:t>Золотой ковш</a:t>
            </a:r>
          </a:p>
          <a:p>
            <a:r>
              <a:rPr lang="ru-RU" sz="2800" dirty="0" smtClean="0"/>
              <a:t>Соболиная шапка</a:t>
            </a:r>
          </a:p>
          <a:p>
            <a:r>
              <a:rPr lang="ru-RU" sz="2800" dirty="0" smtClean="0"/>
              <a:t>Царская милость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Квартира сорок один</a:t>
            </a:r>
          </a:p>
          <a:p>
            <a:endParaRPr lang="ru-RU" sz="2800" dirty="0" smtClean="0"/>
          </a:p>
          <a:p>
            <a:r>
              <a:rPr lang="ru-RU" sz="2800" dirty="0" smtClean="0"/>
              <a:t>Дверь на балкон</a:t>
            </a:r>
          </a:p>
          <a:p>
            <a:r>
              <a:rPr lang="ru-RU" sz="2800" dirty="0" smtClean="0"/>
              <a:t>Суп из щавеля</a:t>
            </a:r>
          </a:p>
          <a:p>
            <a:r>
              <a:rPr lang="ru-RU" sz="2800" dirty="0" smtClean="0"/>
              <a:t>Напиток из клюквы</a:t>
            </a:r>
          </a:p>
          <a:p>
            <a:r>
              <a:rPr lang="ru-RU" sz="2800" dirty="0" smtClean="0"/>
              <a:t>Ковш из золота</a:t>
            </a:r>
          </a:p>
          <a:p>
            <a:r>
              <a:rPr lang="ru-RU" sz="2800" dirty="0" smtClean="0"/>
              <a:t>Шапка из соболя</a:t>
            </a:r>
          </a:p>
          <a:p>
            <a:r>
              <a:rPr lang="ru-RU" sz="2800" dirty="0" smtClean="0"/>
              <a:t>Милость по-царски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зайн</a:t>
            </a:r>
          </a:p>
          <a:p>
            <a:endParaRPr lang="ru-RU" dirty="0" smtClean="0"/>
          </a:p>
          <a:p>
            <a:r>
              <a:rPr lang="ru-RU" dirty="0" smtClean="0"/>
              <a:t>Д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зайнер </a:t>
            </a:r>
          </a:p>
          <a:p>
            <a:endParaRPr lang="en-US" dirty="0" smtClean="0"/>
          </a:p>
          <a:p>
            <a:r>
              <a:rPr lang="ru-RU" dirty="0" smtClean="0"/>
              <a:t>Тр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умф – выдающийся, блестящий успех</a:t>
            </a:r>
            <a:r>
              <a:rPr lang="ru-RU" smtClean="0"/>
              <a:t>, торжество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396</TotalTime>
  <Words>174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Определение. Согласованное  и несогласованное определение</vt:lpstr>
      <vt:lpstr>Цели и задачи урока: </vt:lpstr>
      <vt:lpstr>«мудрые мысли»</vt:lpstr>
      <vt:lpstr> «обыгрываем» термины</vt:lpstr>
      <vt:lpstr>Сравним словосочетания</vt:lpstr>
      <vt:lpstr>Словарь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User</cp:lastModifiedBy>
  <cp:revision>37</cp:revision>
  <dcterms:created xsi:type="dcterms:W3CDTF">2009-12-02T09:50:51Z</dcterms:created>
  <dcterms:modified xsi:type="dcterms:W3CDTF">2014-10-17T16:09:56Z</dcterms:modified>
</cp:coreProperties>
</file>