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9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58425-FF4E-4C59-B20B-FC8E4A346E95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311D6-C536-4C36-8F8A-8E8D49752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 создания жидкостного  термометра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Выполнила: Сидорова Екатерина, ученица 8 «б</a:t>
            </a:r>
            <a:r>
              <a:rPr lang="ru-RU" b="1" smtClean="0">
                <a:solidFill>
                  <a:srgbClr val="002060"/>
                </a:solidFill>
              </a:rPr>
              <a:t>» </a:t>
            </a:r>
            <a:r>
              <a:rPr lang="ru-RU" b="1" smtClean="0">
                <a:solidFill>
                  <a:srgbClr val="002060"/>
                </a:solidFill>
              </a:rPr>
              <a:t>класса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7938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М. В. Ломоносов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3672408" cy="4525963"/>
          </a:xfrm>
        </p:spPr>
        <p:txBody>
          <a:bodyPr>
            <a:normAutofit/>
          </a:bodyPr>
          <a:lstStyle/>
          <a:p>
            <a:r>
              <a:rPr lang="ru-RU" sz="2800" b="1" dirty="0"/>
              <a:t>М. В. Ломоносовым был предложен жидкостный термометр, имеющий шкалу со 150 делениями от точки плавления льда до точки кипения воды</a:t>
            </a:r>
          </a:p>
        </p:txBody>
      </p:sp>
      <p:pic>
        <p:nvPicPr>
          <p:cNvPr id="3076" name="Picture 4" descr="http://ia-fryaz.mosoblonline.ru/userdata/615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268759"/>
            <a:ext cx="3816424" cy="5038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lomonosov.aonb.ru/assets/images/vyst/vyst3/vyst3_3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321496"/>
            <a:ext cx="1536929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7938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Уильям Томсон, лорд Кельвин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608512" cy="5445224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/>
              <a:t>В начале 19 века английским ученым лордом Кельвином была предложена абсолютная термодинамическая </a:t>
            </a:r>
            <a:r>
              <a:rPr lang="ru-RU" sz="3600" b="1" dirty="0" smtClean="0"/>
              <a:t>шкала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Одновременно </a:t>
            </a:r>
            <a:r>
              <a:rPr lang="ru-RU" sz="3600" b="1" dirty="0">
                <a:solidFill>
                  <a:srgbClr val="002060"/>
                </a:solidFill>
              </a:rPr>
              <a:t>Кельвин обосновал понятие абсолютного нуля, обозначив им температуру, при которой прекращается тепловое движение </a:t>
            </a:r>
            <a:r>
              <a:rPr lang="ru-RU" sz="3600" b="1" dirty="0" smtClean="0">
                <a:solidFill>
                  <a:srgbClr val="002060"/>
                </a:solidFill>
              </a:rPr>
              <a:t>молекул</a:t>
            </a:r>
          </a:p>
          <a:p>
            <a:r>
              <a:rPr lang="ru-RU" sz="3600" b="1" dirty="0" smtClean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По Цельсию это -273,15 °</a:t>
            </a:r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http://www.clker.com/cliparts/9/b/f/c/11954269811233721818celsius_kelvin_ralph_kle_02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36798"/>
            <a:ext cx="3096344" cy="5350700"/>
          </a:xfrm>
          <a:prstGeom prst="rect">
            <a:avLst/>
          </a:prstGeom>
          <a:noFill/>
        </p:spPr>
      </p:pic>
      <p:pic>
        <p:nvPicPr>
          <p:cNvPr id="7" name="Picture 4" descr="http://newton.euro.free.fr/local/cache-vignettes/L350xH424/Lord_20Kelvin1-82b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6519" y="1385392"/>
            <a:ext cx="4517481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7938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Рекорды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364088" cy="45259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Термометр высотой 40,8 м (134 фута) сооружен в 1991 г. в память о рекордно высокой температуре, достигнутой в Долине смерти в Калифорнии в 1913 г.: + 56,7 °С</a:t>
            </a:r>
            <a:r>
              <a:rPr lang="ru-RU" sz="2400" b="1" baseline="30000" dirty="0" smtClean="0"/>
              <a:t> </a:t>
            </a:r>
            <a:r>
              <a:rPr lang="ru-RU" sz="2400" b="1" dirty="0" smtClean="0"/>
              <a:t>(134 °F). Трехсторонний термометр находится в небольшом городке Бейкер неподалеку от Невады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Москве установили самый большой в мире термометр с высотой шкалы 106,5м , который будет информировать о температуре воздуха в Москве 24 часа в сутки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ogoniok.ru/common/archive/1998/4567/32-05-08/32-08-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541936" cy="5325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www.perm-most.ru/userfiles/%D0%B3%D1%80%D0%B0%D0%B4%D1%83%D1%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68760"/>
            <a:ext cx="3710186" cy="5400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7938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Современные термометры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5004048" cy="5157192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 smtClean="0"/>
              <a:t>Жидкостные термометры основаны на принципе изменения объёма жидкости, которая залита в термометр (обычно это спирт или ртуть), при изменении температуры окружающей среды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В связи с запретом применения ртути во многих областях деятельности ведется поиск альтернативных наполнений для бытовых термометров. Например, такой заменой может стать сплав </a:t>
            </a:r>
            <a:r>
              <a:rPr lang="ru-RU" sz="3400" b="1" dirty="0" err="1" smtClean="0">
                <a:solidFill>
                  <a:srgbClr val="002060"/>
                </a:solidFill>
              </a:rPr>
              <a:t>галинстан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crasdan.md/uploads/tbo3.jpg"/>
          <p:cNvPicPr>
            <a:picLocks noChangeAspect="1" noChangeArrowheads="1"/>
          </p:cNvPicPr>
          <p:nvPr/>
        </p:nvPicPr>
        <p:blipFill>
          <a:blip r:embed="rId3" cstate="print"/>
          <a:srcRect l="12600" t="25515" r="63460" b="1721"/>
          <a:stretch>
            <a:fillRect/>
          </a:stretch>
        </p:blipFill>
        <p:spPr bwMode="auto">
          <a:xfrm>
            <a:off x="7702010" y="2348880"/>
            <a:ext cx="941715" cy="3816424"/>
          </a:xfrm>
          <a:prstGeom prst="rect">
            <a:avLst/>
          </a:prstGeom>
          <a:noFill/>
        </p:spPr>
      </p:pic>
      <p:pic>
        <p:nvPicPr>
          <p:cNvPr id="1028" name="Picture 4" descr="http://forum.accent-club.ru/uploads/monthly_12_2010/post-56407-1293516012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1946" y="2132856"/>
            <a:ext cx="2598829" cy="4725144"/>
          </a:xfrm>
          <a:prstGeom prst="rect">
            <a:avLst/>
          </a:prstGeom>
          <a:noFill/>
        </p:spPr>
      </p:pic>
      <p:pic>
        <p:nvPicPr>
          <p:cNvPr id="1030" name="Picture 6" descr="http://gallery.forum-grad.ru/files/4/1/0/9/6/p17.jpg"/>
          <p:cNvPicPr>
            <a:picLocks noChangeAspect="1" noChangeArrowheads="1"/>
          </p:cNvPicPr>
          <p:nvPr/>
        </p:nvPicPr>
        <p:blipFill>
          <a:blip r:embed="rId5" cstate="print"/>
          <a:srcRect b="4663"/>
          <a:stretch>
            <a:fillRect/>
          </a:stretch>
        </p:blipFill>
        <p:spPr bwMode="auto">
          <a:xfrm>
            <a:off x="5508104" y="2060848"/>
            <a:ext cx="3635896" cy="4797152"/>
          </a:xfrm>
          <a:prstGeom prst="rect">
            <a:avLst/>
          </a:prstGeom>
          <a:noFill/>
        </p:spPr>
      </p:pic>
      <p:pic>
        <p:nvPicPr>
          <p:cNvPr id="1032" name="Picture 8" descr="http://www.medrk.ru/shop/photo/17150/big/1.jpg"/>
          <p:cNvPicPr>
            <a:picLocks noChangeAspect="1" noChangeArrowheads="1"/>
          </p:cNvPicPr>
          <p:nvPr/>
        </p:nvPicPr>
        <p:blipFill>
          <a:blip r:embed="rId6" cstate="print"/>
          <a:srcRect l="2864" t="4259" r="22683" b="12689"/>
          <a:stretch>
            <a:fillRect/>
          </a:stretch>
        </p:blipFill>
        <p:spPr bwMode="auto">
          <a:xfrm>
            <a:off x="5148064" y="1830882"/>
            <a:ext cx="3995936" cy="5027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ru-RU" b="1" dirty="0" smtClean="0"/>
              <a:t>На сегодняшний день используются термометры со шкалой Цельсия, Фаренгейта (в США), а также со шкалой Кельвина в научных исследованиях</a:t>
            </a:r>
            <a:endParaRPr lang="ru-RU" b="1" dirty="0"/>
          </a:p>
        </p:txBody>
      </p:sp>
      <p:pic>
        <p:nvPicPr>
          <p:cNvPr id="4" name="Picture 2" descr="File:Anders-Celsius-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3651"/>
            <a:ext cx="2358262" cy="3144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f1.mylove.ru/DYHxcdEt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09474"/>
            <a:ext cx="2744102" cy="3048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http://newton.euro.free.fr/local/cache-vignettes/L350xH424/Lord_20Kelvin1-82b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7335" y="3717032"/>
            <a:ext cx="2592779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7938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Галилео Галилей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302424" cy="5373216"/>
          </a:xfrm>
        </p:spPr>
        <p:txBody>
          <a:bodyPr>
            <a:noAutofit/>
          </a:bodyPr>
          <a:lstStyle/>
          <a:p>
            <a:r>
              <a:rPr lang="ru-RU" sz="2800" b="1" dirty="0"/>
              <a:t>Принято считать, что термометр изобрел Галилео Галилей в далеком 1592 </a:t>
            </a:r>
            <a:r>
              <a:rPr lang="ru-RU" sz="2800" b="1" dirty="0" smtClean="0"/>
              <a:t>году</a:t>
            </a:r>
          </a:p>
          <a:p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002060"/>
                </a:solidFill>
              </a:rPr>
              <a:t>Конструкция термоскопа (именно так тогда назывался термометр) была примитивной </a:t>
            </a:r>
            <a:r>
              <a:rPr lang="ru-RU" sz="2800" b="1" dirty="0" smtClean="0">
                <a:solidFill>
                  <a:srgbClr val="002060"/>
                </a:solidFill>
              </a:rPr>
              <a:t>к </a:t>
            </a:r>
            <a:r>
              <a:rPr lang="ru-RU" sz="2800" b="1" dirty="0">
                <a:solidFill>
                  <a:srgbClr val="002060"/>
                </a:solidFill>
              </a:rPr>
              <a:t>стеклянному шару небольшого диаметра припаивалась тонкая стеклянная трубка, которая помещалась в жидкость</a:t>
            </a:r>
          </a:p>
        </p:txBody>
      </p:sp>
      <p:pic>
        <p:nvPicPr>
          <p:cNvPr id="4" name="Рисунок 3" descr="Термоскоп Галиле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48376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Термоскоп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5760640" cy="485313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Мы подогреваем шарик 1, воздух в нем расширяется от нагрева и через трубку 2 выходит в атмосферу (не весь, конечно).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Помещаем трубку с подогретым шариком в сосуд с водой </a:t>
            </a:r>
          </a:p>
          <a:p>
            <a:r>
              <a:rPr lang="ru-RU" b="1" dirty="0" smtClean="0"/>
              <a:t>Воздух в шарике остывает до температуры окружающего воздуха и при этом сжимается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 действием атмосферного давления вода из сосуда 3 поднимается по трубке 2 на некоторую высоту </a:t>
            </a:r>
            <a:r>
              <a:rPr lang="ru-RU" b="1" dirty="0" err="1" smtClean="0">
                <a:solidFill>
                  <a:srgbClr val="002060"/>
                </a:solidFill>
              </a:rPr>
              <a:t>h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Как изобрели термометр, История изобретения термометра, Термометр фаренгейта, Как изобрели термометр, Изобретение термометра"/>
          <p:cNvPicPr/>
          <p:nvPr/>
        </p:nvPicPr>
        <p:blipFill>
          <a:blip r:embed="rId3" cstate="print"/>
          <a:srcRect b="19001"/>
          <a:stretch>
            <a:fillRect/>
          </a:stretch>
        </p:blipFill>
        <p:spPr bwMode="auto">
          <a:xfrm>
            <a:off x="7020272" y="2276872"/>
            <a:ext cx="19442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:Galileo Therm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1352550" cy="5705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7938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Фернандо</a:t>
            </a:r>
            <a:r>
              <a:rPr lang="ru-RU" b="1" dirty="0">
                <a:solidFill>
                  <a:srgbClr val="002060"/>
                </a:solidFill>
              </a:rPr>
              <a:t> Медичи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497889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Т</a:t>
            </a:r>
            <a:r>
              <a:rPr lang="ru-RU" b="1" dirty="0" smtClean="0"/>
              <a:t>рубка </a:t>
            </a:r>
            <a:r>
              <a:rPr lang="ru-RU" b="1" dirty="0"/>
              <a:t>припаивалась не снизу, а сверху, и жидкость заливалась уже в стеклянный шар, при этом вверх трубки был </a:t>
            </a:r>
            <a:r>
              <a:rPr lang="ru-RU" b="1" dirty="0" smtClean="0"/>
              <a:t>открыт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Изменение </a:t>
            </a:r>
            <a:r>
              <a:rPr lang="ru-RU" b="1" dirty="0">
                <a:solidFill>
                  <a:srgbClr val="002060"/>
                </a:solidFill>
              </a:rPr>
              <a:t>температуры залитой жидкости (тогда в качестве нее использовался винный спирт) приводило к повышению ее уровня в </a:t>
            </a:r>
            <a:r>
              <a:rPr lang="ru-RU" b="1" dirty="0" smtClean="0">
                <a:solidFill>
                  <a:srgbClr val="002060"/>
                </a:solidFill>
              </a:rPr>
              <a:t>трубке</a:t>
            </a:r>
          </a:p>
          <a:p>
            <a:r>
              <a:rPr lang="ru-RU" b="1" dirty="0" smtClean="0"/>
              <a:t>Позднее </a:t>
            </a:r>
            <a:r>
              <a:rPr lang="ru-RU" b="1" dirty="0"/>
              <a:t>на трубку были нанесены деления, т.е. была произведена первая градуировка термометра</a:t>
            </a:r>
          </a:p>
        </p:txBody>
      </p:sp>
      <p:pic>
        <p:nvPicPr>
          <p:cNvPr id="4" name="Рисунок 3" descr="Фернандо Медич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772816"/>
            <a:ext cx="2265040" cy="466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7938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Эванджелиста</a:t>
            </a:r>
            <a:r>
              <a:rPr lang="ru-RU" b="1" dirty="0" smtClean="0">
                <a:solidFill>
                  <a:srgbClr val="002060"/>
                </a:solidFill>
              </a:rPr>
              <a:t> Торричелли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076056" cy="5102027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/>
              <a:t>В 17 веке воздушный термоскоп был преобразован в спиртовой флорентийским ученым </a:t>
            </a:r>
            <a:r>
              <a:rPr lang="ru-RU" sz="2800" b="1" dirty="0" smtClean="0"/>
              <a:t>Торричелли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Прибор </a:t>
            </a:r>
            <a:r>
              <a:rPr lang="ru-RU" sz="2800" b="1" dirty="0">
                <a:solidFill>
                  <a:srgbClr val="002060"/>
                </a:solidFill>
              </a:rPr>
              <a:t>был перевернут шариком вниз, сосуд с водой удалили, а в трубку налили </a:t>
            </a:r>
            <a:r>
              <a:rPr lang="ru-RU" sz="2800" b="1" dirty="0" smtClean="0">
                <a:solidFill>
                  <a:srgbClr val="002060"/>
                </a:solidFill>
              </a:rPr>
              <a:t>спирт</a:t>
            </a:r>
          </a:p>
          <a:p>
            <a:r>
              <a:rPr lang="ru-RU" sz="2800" b="1" dirty="0" smtClean="0"/>
              <a:t>Действие </a:t>
            </a:r>
            <a:r>
              <a:rPr lang="ru-RU" sz="2800" b="1" dirty="0"/>
              <a:t>прибора основывалось на расширении спирта при нагревании, — теперь показания не зависели от атмосферного </a:t>
            </a:r>
            <a:r>
              <a:rPr lang="ru-RU" sz="2800" b="1" dirty="0" smtClean="0"/>
              <a:t>давления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Это </a:t>
            </a:r>
            <a:r>
              <a:rPr lang="ru-RU" sz="2800" b="1" dirty="0">
                <a:solidFill>
                  <a:srgbClr val="002060"/>
                </a:solidFill>
              </a:rPr>
              <a:t>был один из первых жидкостных термометров</a:t>
            </a:r>
          </a:p>
        </p:txBody>
      </p:sp>
      <p:pic>
        <p:nvPicPr>
          <p:cNvPr id="8196" name="Picture 4" descr="http://www.scientific-web.com/en/Physics/Biographies/images/Torricel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3312368" cy="467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ww.faqo.ru/images/stories/up22/02/image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995936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7938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Д. Г. Фаренгейт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618856" cy="5257800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/>
              <a:t>В 1714 году Д. Г. Фаренгейт изготовил ртутный </a:t>
            </a:r>
            <a:r>
              <a:rPr lang="ru-RU" sz="2800" b="1" dirty="0" smtClean="0"/>
              <a:t>термометр</a:t>
            </a:r>
          </a:p>
          <a:p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002060"/>
                </a:solidFill>
              </a:rPr>
              <a:t>На шкале он обозначил три фиксированные точки: нижняя, 32 °F — температура замерзания солевого раствора, 96 ° — температура тела человека, верхняя 212 ° F — температура кипения </a:t>
            </a:r>
            <a:r>
              <a:rPr lang="ru-RU" sz="2800" b="1" dirty="0" smtClean="0">
                <a:solidFill>
                  <a:srgbClr val="002060"/>
                </a:solidFill>
              </a:rPr>
              <a:t>воды</a:t>
            </a:r>
          </a:p>
          <a:p>
            <a:r>
              <a:rPr lang="ru-RU" sz="2800" b="1" dirty="0" smtClean="0"/>
              <a:t>Термометром </a:t>
            </a:r>
            <a:r>
              <a:rPr lang="ru-RU" sz="2800" b="1" dirty="0"/>
              <a:t>Фаренгейта пользовались в англоязычных странах вплоть до 70-х годов 20 века, а в США пользуются и до сих пор</a:t>
            </a:r>
          </a:p>
        </p:txBody>
      </p:sp>
      <p:pic>
        <p:nvPicPr>
          <p:cNvPr id="7172" name="Picture 4" descr="http://f1.mylove.ru/DYHxcdEt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824222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suzi.moyblog.net/files/2011/12/termometr-rtutnyj.jpg"/>
          <p:cNvPicPr>
            <a:picLocks noChangeAspect="1" noChangeArrowheads="1"/>
          </p:cNvPicPr>
          <p:nvPr/>
        </p:nvPicPr>
        <p:blipFill>
          <a:blip r:embed="rId4" cstate="print"/>
          <a:srcRect b="5246"/>
          <a:stretch>
            <a:fillRect/>
          </a:stretch>
        </p:blipFill>
        <p:spPr bwMode="auto">
          <a:xfrm>
            <a:off x="4596403" y="1889448"/>
            <a:ext cx="4547597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7938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Рене </a:t>
            </a:r>
            <a:r>
              <a:rPr lang="ru-RU" b="1" dirty="0" err="1" smtClean="0">
                <a:solidFill>
                  <a:srgbClr val="002060"/>
                </a:solidFill>
              </a:rPr>
              <a:t>Антуан</a:t>
            </a:r>
            <a:r>
              <a:rPr lang="ru-RU" b="1" dirty="0" smtClean="0">
                <a:solidFill>
                  <a:srgbClr val="002060"/>
                </a:solidFill>
              </a:rPr>
              <a:t> Реомюр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4474840" cy="55172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Еще одна шкала была предложена французским ученым Реомюром в 1730 </a:t>
            </a:r>
            <a:r>
              <a:rPr lang="ru-RU" b="1" dirty="0" smtClean="0"/>
              <a:t>году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Он пришел </a:t>
            </a:r>
            <a:r>
              <a:rPr lang="ru-RU" b="1" dirty="0">
                <a:solidFill>
                  <a:srgbClr val="002060"/>
                </a:solidFill>
              </a:rPr>
              <a:t>к выводу, что шкала может быть построена в соответствии с тепловым расширением </a:t>
            </a:r>
            <a:r>
              <a:rPr lang="ru-RU" b="1" dirty="0" smtClean="0">
                <a:solidFill>
                  <a:srgbClr val="002060"/>
                </a:solidFill>
              </a:rPr>
              <a:t>спирта </a:t>
            </a:r>
          </a:p>
          <a:p>
            <a:r>
              <a:rPr lang="ru-RU" b="1" dirty="0" smtClean="0"/>
              <a:t>Ученый </a:t>
            </a:r>
            <a:r>
              <a:rPr lang="ru-RU" b="1" dirty="0"/>
              <a:t>предложил использовать шкалу от 0 до 80 </a:t>
            </a:r>
            <a:r>
              <a:rPr lang="ru-RU" b="1" dirty="0" smtClean="0"/>
              <a:t>градусов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Приняв </a:t>
            </a:r>
            <a:r>
              <a:rPr lang="ru-RU" b="1" dirty="0">
                <a:solidFill>
                  <a:srgbClr val="002060"/>
                </a:solidFill>
              </a:rPr>
              <a:t>за 0 ° температуру таяния льда, а за 80 ° температуру кипения воды при нормальном атмосферном давлении</a:t>
            </a:r>
          </a:p>
        </p:txBody>
      </p:sp>
      <p:pic>
        <p:nvPicPr>
          <p:cNvPr id="6148" name="Picture 4" descr="http://img0.liveinternet.ru/images/attach/c/1/55/821/55821296_Reaumur_16831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767" y="2132389"/>
            <a:ext cx="4002233" cy="4725611"/>
          </a:xfrm>
          <a:prstGeom prst="rect">
            <a:avLst/>
          </a:prstGeom>
          <a:noFill/>
        </p:spPr>
      </p:pic>
      <p:pic>
        <p:nvPicPr>
          <p:cNvPr id="6" name="Picture 2" descr="http://www.antiquariat.ru/photos2/59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9555" y="2060848"/>
            <a:ext cx="4054445" cy="4797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7938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Андрес</a:t>
            </a:r>
            <a:r>
              <a:rPr lang="ru-RU" b="1" dirty="0" smtClean="0">
                <a:solidFill>
                  <a:srgbClr val="002060"/>
                </a:solidFill>
              </a:rPr>
              <a:t> Цельсий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5220072" cy="4680520"/>
          </a:xfrm>
        </p:spPr>
        <p:txBody>
          <a:bodyPr>
            <a:normAutofit fontScale="92500"/>
          </a:bodyPr>
          <a:lstStyle/>
          <a:p>
            <a:r>
              <a:rPr lang="ru-RU" sz="2800" b="1" dirty="0"/>
              <a:t>В 1742 году шведский ученый </a:t>
            </a:r>
            <a:r>
              <a:rPr lang="ru-RU" sz="2800" b="1" dirty="0" err="1"/>
              <a:t>Андрес</a:t>
            </a:r>
            <a:r>
              <a:rPr lang="ru-RU" sz="2800" b="1" dirty="0"/>
              <a:t> Цельсий предложил шкалу для ртутного термометра, в которой промежуток между крайними точками был разделен на 100 </a:t>
            </a:r>
            <a:r>
              <a:rPr lang="ru-RU" sz="2800" b="1" dirty="0" smtClean="0"/>
              <a:t>градусов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При </a:t>
            </a:r>
            <a:r>
              <a:rPr lang="ru-RU" sz="2800" b="1" dirty="0">
                <a:solidFill>
                  <a:srgbClr val="002060"/>
                </a:solidFill>
              </a:rPr>
              <a:t>этом сначала температура кипения воды была обозначена как 0 °, а температура таяния льда как 100 </a:t>
            </a:r>
            <a:r>
              <a:rPr lang="ru-RU" sz="2800" b="1" dirty="0" smtClean="0">
                <a:solidFill>
                  <a:srgbClr val="002060"/>
                </a:solidFill>
              </a:rPr>
              <a:t>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File:Anders-Celsius-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3294366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www.enoti-nperedelkino.ru/upload/iblock/4ab/6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17440"/>
            <a:ext cx="356476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7938"/>
            <a:ext cx="9158288" cy="6840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Карл Линней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004048" cy="45259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1744 году шведский ученый М. </a:t>
            </a:r>
            <a:r>
              <a:rPr lang="ru-RU" sz="2800" b="1" dirty="0" err="1" smtClean="0"/>
              <a:t>Штремер</a:t>
            </a:r>
            <a:r>
              <a:rPr lang="ru-RU" sz="2800" b="1" dirty="0" smtClean="0"/>
              <a:t> «перевернул» шкалу, придав ей привычный нам вид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Его «поддержал» известный ученый Карл Линней </a:t>
            </a:r>
          </a:p>
          <a:p>
            <a:r>
              <a:rPr lang="ru-RU" sz="2800" b="1" dirty="0" smtClean="0"/>
              <a:t>Шкалой Цельсия новую шкалу ошибочно назвал известный химик </a:t>
            </a:r>
            <a:r>
              <a:rPr lang="ru-RU" sz="2800" b="1" dirty="0" smtClean="0">
                <a:solidFill>
                  <a:srgbClr val="FF0000"/>
                </a:solidFill>
              </a:rPr>
              <a:t>Берцелиус</a:t>
            </a:r>
            <a:r>
              <a:rPr lang="ru-RU" sz="2800" b="1" dirty="0" smtClean="0"/>
              <a:t>, и это неправильное название прижилось</a:t>
            </a:r>
            <a:endParaRPr lang="ru-RU" sz="2800" b="1" dirty="0"/>
          </a:p>
        </p:txBody>
      </p:sp>
      <p:pic>
        <p:nvPicPr>
          <p:cNvPr id="4098" name="Picture 2" descr="http://ostriv.in.ua/images/publications/4/1232/1310474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516912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http://www.stuffintheair.com/images/anders-celsius-thermometer-21304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403882" y="4308430"/>
            <a:ext cx="4174073" cy="925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321</TotalTime>
  <Words>513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История создания жидкостного  термометра</vt:lpstr>
      <vt:lpstr>Галилео Галилей </vt:lpstr>
      <vt:lpstr>Термоскоп</vt:lpstr>
      <vt:lpstr>Фернандо Медичи</vt:lpstr>
      <vt:lpstr>Эванджелиста Торричелли</vt:lpstr>
      <vt:lpstr>Д. Г. Фаренгейт</vt:lpstr>
      <vt:lpstr>Рене Антуан Реомюр</vt:lpstr>
      <vt:lpstr>Андрес Цельсий</vt:lpstr>
      <vt:lpstr>Карл Линней</vt:lpstr>
      <vt:lpstr>М. В. Ломоносов</vt:lpstr>
      <vt:lpstr>Уильям Томсон, лорд Кельвин </vt:lpstr>
      <vt:lpstr>Рекорды</vt:lpstr>
      <vt:lpstr>Современные термометры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жидкостного  термометра</dc:title>
  <dc:creator>Ольга</dc:creator>
  <cp:lastModifiedBy>Ольга</cp:lastModifiedBy>
  <cp:revision>36</cp:revision>
  <dcterms:created xsi:type="dcterms:W3CDTF">2013-01-09T11:48:56Z</dcterms:created>
  <dcterms:modified xsi:type="dcterms:W3CDTF">2013-12-14T20:59:59Z</dcterms:modified>
</cp:coreProperties>
</file>