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5" r:id="rId3"/>
    <p:sldId id="261" r:id="rId4"/>
    <p:sldId id="276" r:id="rId5"/>
    <p:sldId id="313" r:id="rId6"/>
    <p:sldId id="260" r:id="rId7"/>
    <p:sldId id="263" r:id="rId8"/>
    <p:sldId id="385" r:id="rId9"/>
    <p:sldId id="267" r:id="rId10"/>
    <p:sldId id="268" r:id="rId11"/>
    <p:sldId id="269" r:id="rId12"/>
    <p:sldId id="271" r:id="rId13"/>
    <p:sldId id="272" r:id="rId14"/>
    <p:sldId id="386" r:id="rId15"/>
    <p:sldId id="273" r:id="rId16"/>
    <p:sldId id="279" r:id="rId17"/>
    <p:sldId id="280" r:id="rId18"/>
    <p:sldId id="283" r:id="rId19"/>
    <p:sldId id="284" r:id="rId20"/>
    <p:sldId id="286" r:id="rId21"/>
    <p:sldId id="288" r:id="rId22"/>
    <p:sldId id="290" r:id="rId23"/>
    <p:sldId id="293" r:id="rId24"/>
    <p:sldId id="295" r:id="rId25"/>
    <p:sldId id="297" r:id="rId26"/>
    <p:sldId id="298" r:id="rId27"/>
    <p:sldId id="299" r:id="rId28"/>
    <p:sldId id="388" r:id="rId29"/>
    <p:sldId id="300" r:id="rId30"/>
    <p:sldId id="301" r:id="rId31"/>
    <p:sldId id="308" r:id="rId32"/>
    <p:sldId id="323" r:id="rId33"/>
    <p:sldId id="38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280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B71D2-FD2F-4DEB-84C5-9A1A81999E6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3505-6712-4244-8CED-42115D2A9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8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3505-6712-4244-8CED-42115D2A93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1055;&#1088;&#1080;&#1090;&#1095;&#1072;.%20&#1042;&#1089;&#1077;%20&#1086;&#1089;&#1090;&#1072;&#1074;&#1083;&#1103;&#1077;&#1090;%20&#1089;&#1074;&#1086;&#1081;%20&#1089;&#1083;&#1077;&#1076;.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&#1058;&#1088;&#1080;%20&#1084;&#1091;&#1076;&#1088;&#1099;&#1093;%20&#1089;&#1086;&#1074;&#1077;&#1090;&#1072;.mp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&#1074;&#1077;&#1090;&#1077;&#1088;%20&#1080;%20&#1094;&#1074;&#1077;&#1090;&#1086;&#1082;.wm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54;&#1084;&#1072;&#1088;%20&#1061;&#1072;&#1081;&#1103;&#1084;%20--&#1052;&#1091;&#1076;&#1088;&#1099;&#1077;%20&#1084;&#1099;&#1089;&#1083;&#1080;%20&#1074;&#1089;&#1083;&#1091;&#1093;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getImage (2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"/>
          <a:stretch/>
        </p:blipFill>
        <p:spPr bwMode="auto">
          <a:xfrm>
            <a:off x="0" y="345"/>
            <a:ext cx="9144000" cy="6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996" y="1340768"/>
            <a:ext cx="7627331" cy="1470025"/>
          </a:xfrm>
        </p:spPr>
        <p:txBody>
          <a:bodyPr/>
          <a:lstStyle/>
          <a:p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8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8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Классный час </a:t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Мудрые мысли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5888108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Группа Э-42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Преподаватель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Музалёва</a:t>
            </a: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 Л.И.</a:t>
            </a:r>
            <a:endParaRPr lang="ru-RU" sz="4400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мудрые мысли\getImage (1)1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1280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анимашки мои\507403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8571"/>
            <a:ext cx="25812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мудрые мысли\getImage (2)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анимашки мои\smayl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49080"/>
            <a:ext cx="1728192" cy="23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мудрые мысли\getImage (2)02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11204" r="4458" b="10337"/>
          <a:stretch/>
        </p:blipFill>
        <p:spPr bwMode="auto">
          <a:xfrm>
            <a:off x="396606" y="1211854"/>
            <a:ext cx="8339769" cy="44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анимашки мои\Pic_1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" y="3645023"/>
            <a:ext cx="3179431" cy="31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esktop\мудрые мысли\getImage (2)0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789123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Century Schoolbook" panose="02040604050505020304" pitchFamily="18" charset="0"/>
              </a:rPr>
              <a:t>Притча.</a:t>
            </a:r>
            <a:br>
              <a:rPr lang="ru-RU" sz="4400" dirty="0" smtClean="0">
                <a:latin typeface="Century Schoolbook" panose="02040604050505020304" pitchFamily="18" charset="0"/>
              </a:rPr>
            </a:br>
            <a:r>
              <a:rPr lang="ru-RU" sz="4400" dirty="0" smtClean="0">
                <a:latin typeface="Century Schoolbook" panose="02040604050505020304" pitchFamily="18" charset="0"/>
              </a:rPr>
              <a:t> Всё оставляет свой след</a:t>
            </a:r>
            <a:endParaRPr lang="ru-RU" sz="4400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9766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7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user\Desktop\мудрые мысли\getImage (2)1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698500"/>
            <a:ext cx="65786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мудрые мысли\getImage (3)08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46" y1="30221" x2="3146" y2="30221"/>
                        <a14:foregroundMark x1="993" y1="40786" x2="993" y2="40786"/>
                        <a14:foregroundMark x1="1325" y1="34644" x2="1490" y2="33661"/>
                        <a14:foregroundMark x1="2152" y1="29975" x2="2483" y2="28993"/>
                        <a14:foregroundMark x1="3642" y1="22359" x2="3974" y2="20885"/>
                        <a14:foregroundMark x1="4470" y1="18182" x2="4470" y2="16953"/>
                        <a14:foregroundMark x1="3477" y1="8354" x2="3477" y2="8354"/>
                        <a14:foregroundMark x1="14238" y1="5651" x2="14238" y2="5651"/>
                        <a14:foregroundMark x1="58775" y1="3440" x2="58775" y2="3440"/>
                        <a14:foregroundMark x1="78477" y1="13759" x2="78477" y2="13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37347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анимашки мои\reptilii-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7229"/>
            <a:ext cx="3334035" cy="26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user\Desktop\мудрые мысли\getImage (3)3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568450"/>
            <a:ext cx="74422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esktop\анимашки мои\shkolnye_kartinki_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esktop\мудрые мысли\getImage (4)2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81000"/>
            <a:ext cx="48895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мудрые мысли\getImage (4)3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9144000" cy="40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анимашки мои\pred055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908689" cy="22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мудрые мысли\1353836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" y="692696"/>
            <a:ext cx="9144000" cy="45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анимашки мои\53239972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317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мудрые мысли\getImage (5)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43108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user\Desktop\анимашки мои\anime-komputeri-2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0509"/>
            <a:ext cx="2232248" cy="24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мудрые мысли\getImage (5)0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user\Desktop\анимашки мои\smayl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581128"/>
            <a:ext cx="2457648" cy="20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user\Desktop\мудрые мысли\getImage (6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" b="100000" l="3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98500"/>
            <a:ext cx="81280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user\Desktop\анимашки мои\smayl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3" y="4322729"/>
            <a:ext cx="2394397" cy="21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\Desktop\мудрые мысли\getImage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840760" cy="42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user\Desktop\анимашки мои\smayl3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2772308" cy="19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C:\Users\user\Desktop\мудрые мысли\getImage (8)30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1" l="1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2" y="548680"/>
            <a:ext cx="76708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user\Desktop\анимашки мои\bestgif.narod.ru_141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2" y="3433167"/>
            <a:ext cx="47244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user\Desktop\мудрые мысли\getImage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27150"/>
            <a:ext cx="64770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user\Desktop\анимашки мои\animashki-komputeri-36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941168"/>
            <a:ext cx="368621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user\Desktop\мудрые мысли\getImage (10)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4" y="915428"/>
            <a:ext cx="7418572" cy="50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user\Desktop\анимашки мои\anime-komputeri-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1" y="4433059"/>
            <a:ext cx="1801677" cy="22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C:\Users\user\Desktop\мудрые мысли\getImage (11)0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" y="700708"/>
            <a:ext cx="642989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user\Desktop\анимашки мои\anime-komputeri-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81" y="4425015"/>
            <a:ext cx="2592288" cy="24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latin typeface="Century Schoolbook" panose="02040604050505020304" pitchFamily="18" charset="0"/>
              </a:rPr>
              <a:t>Три мудрых совета</a:t>
            </a:r>
            <a:endParaRPr lang="ru-RU" sz="5400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4775"/>
          <a:stretch/>
        </p:blipFill>
        <p:spPr bwMode="auto">
          <a:xfrm>
            <a:off x="1112318" y="1772816"/>
            <a:ext cx="6154756" cy="456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C:\Users\user\Desktop\мудрые мысли\getImage (12)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657350"/>
            <a:ext cx="767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user\Desktop\анимашки мои\animashka1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2696"/>
            <a:ext cx="1728192" cy="233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мудрые мысл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84"/>
            <a:ext cx="7334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анимашки мои\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66" y="4581128"/>
            <a:ext cx="20937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C:\Users\user\Desktop\мудрые мысли\getImage (12)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670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user\Desktop\мудрые мысли\getImage (12)1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09" y="3933056"/>
            <a:ext cx="5432152" cy="26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user\Desktop\анимашки мои\514700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0" y="4230612"/>
            <a:ext cx="2462768" cy="20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C:\Users\user\Desktop\мудрые мысли\getImage (19)20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431110" cy="50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C:\Users\user\Desktop\мудрые мысли\getImage (33)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70" y="3564648"/>
            <a:ext cx="3710930" cy="329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Users\user\Desktop\мудрые мысли\getImage (40)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35" y="37771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user\Desktop\анимашки мои\смайлики\emocii-89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1338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50990" cy="1025084"/>
          </a:xfrm>
        </p:spPr>
        <p:txBody>
          <a:bodyPr/>
          <a:lstStyle/>
          <a:p>
            <a:pPr algn="ctr"/>
            <a:r>
              <a:rPr lang="ru-RU" sz="4800" dirty="0" err="1" smtClean="0">
                <a:latin typeface="Century Schoolbook" panose="02040604050505020304" pitchFamily="18" charset="0"/>
              </a:rPr>
              <a:t>Флэштренинг</a:t>
            </a:r>
            <a:r>
              <a:rPr lang="ru-RU" sz="4800" dirty="0" smtClean="0">
                <a:latin typeface="Century Schoolbook" panose="02040604050505020304" pitchFamily="18" charset="0"/>
              </a:rPr>
              <a:t> «Ветер и цветок»</a:t>
            </a:r>
            <a:endParaRPr lang="ru-RU" sz="4800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8421" r="19684" b="11111"/>
          <a:stretch/>
        </p:blipFill>
        <p:spPr bwMode="auto">
          <a:xfrm>
            <a:off x="1331640" y="1988840"/>
            <a:ext cx="6220562" cy="466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user\Desktop\мудрые мысли\getImage (3)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26" y1="10230" x2="2426" y2="10230"/>
                        <a14:foregroundMark x1="2773" y1="8696" x2="2773" y2="8696"/>
                        <a14:foregroundMark x1="6586" y1="6394" x2="6586" y2="6394"/>
                        <a14:foregroundMark x1="7279" y1="6138" x2="7279" y2="6138"/>
                        <a14:foregroundMark x1="7972" y1="5882" x2="4853" y2="5882"/>
                        <a14:foregroundMark x1="3986" y1="17391" x2="3986" y2="17391"/>
                        <a14:foregroundMark x1="3466" y1="20972" x2="3466" y2="21995"/>
                        <a14:foregroundMark x1="3466" y1="22762" x2="3466" y2="23785"/>
                        <a14:foregroundMark x1="3813" y1="28645" x2="4159" y2="31714"/>
                        <a14:foregroundMark x1="6586" y1="35294" x2="6932" y2="36061"/>
                        <a14:foregroundMark x1="6932" y1="36317" x2="7626" y2="36317"/>
                        <a14:foregroundMark x1="13345" y1="8696" x2="13345" y2="8696"/>
                        <a14:foregroundMark x1="11612" y1="5371" x2="11612" y2="5371"/>
                        <a14:foregroundMark x1="14905" y1="5882" x2="15251" y2="6905"/>
                        <a14:foregroundMark x1="16291" y1="6905" x2="16291" y2="6905"/>
                        <a14:foregroundMark x1="18198" y1="5627" x2="18198" y2="5627"/>
                        <a14:foregroundMark x1="19411" y1="4604" x2="19411" y2="4604"/>
                        <a14:foregroundMark x1="19757" y1="4604" x2="20451" y2="5371"/>
                        <a14:foregroundMark x1="23570" y1="6138" x2="23570" y2="6138"/>
                        <a14:foregroundMark x1="23917" y1="6650" x2="23917" y2="6650"/>
                        <a14:foregroundMark x1="24263" y1="4859" x2="24263" y2="4859"/>
                        <a14:foregroundMark x1="21664" y1="4348" x2="21664" y2="4348"/>
                        <a14:foregroundMark x1="19411" y1="7161" x2="17851" y2="8696"/>
                        <a14:foregroundMark x1="16464" y1="9463" x2="15078" y2="9463"/>
                        <a14:foregroundMark x1="12825" y1="8951" x2="12132" y2="8951"/>
                        <a14:foregroundMark x1="11265" y1="8696" x2="11265" y2="8696"/>
                        <a14:foregroundMark x1="12825" y1="5882" x2="12652" y2="6650"/>
                        <a14:foregroundMark x1="14731" y1="10997" x2="15078" y2="13043"/>
                        <a14:foregroundMark x1="15251" y1="13299" x2="15251" y2="13299"/>
                        <a14:foregroundMark x1="13345" y1="14834" x2="12478" y2="16368"/>
                        <a14:foregroundMark x1="10745" y1="18414" x2="10052" y2="19949"/>
                        <a14:foregroundMark x1="9185" y1="21228" x2="8319" y2="24297"/>
                        <a14:foregroundMark x1="7972" y1="26854" x2="7452" y2="29668"/>
                        <a14:foregroundMark x1="7452" y1="31969" x2="7452" y2="32992"/>
                        <a14:foregroundMark x1="2080" y1="36061" x2="2253" y2="37340"/>
                        <a14:foregroundMark x1="2773" y1="38107" x2="3293" y2="39898"/>
                        <a14:foregroundMark x1="3813" y1="40409" x2="4506" y2="41944"/>
                        <a14:foregroundMark x1="4853" y1="41944" x2="5546" y2="43223"/>
                        <a14:foregroundMark x1="5893" y1="43734" x2="5893" y2="43734"/>
                        <a14:foregroundMark x1="6932" y1="44501" x2="6932" y2="44501"/>
                        <a14:foregroundMark x1="6932" y1="47315" x2="6239" y2="47315"/>
                        <a14:foregroundMark x1="3813" y1="48082" x2="3813" y2="49361"/>
                        <a14:foregroundMark x1="6239" y1="55499" x2="6239" y2="55499"/>
                        <a14:foregroundMark x1="4853" y1="55499" x2="4853" y2="55499"/>
                        <a14:foregroundMark x1="4159" y1="55243" x2="4159" y2="55243"/>
                        <a14:foregroundMark x1="3293" y1="53964" x2="3293" y2="53964"/>
                        <a14:foregroundMark x1="2080" y1="52430" x2="1906" y2="55243"/>
                        <a14:foregroundMark x1="2773" y1="57289" x2="3293" y2="59591"/>
                        <a14:foregroundMark x1="3293" y1="59847" x2="3293" y2="61893"/>
                        <a14:foregroundMark x1="3293" y1="62148" x2="3293" y2="64194"/>
                        <a14:foregroundMark x1="3293" y1="64194" x2="3293" y2="64194"/>
                        <a14:foregroundMark x1="3293" y1="64706" x2="3293" y2="64706"/>
                        <a14:foregroundMark x1="3293" y1="70077" x2="3293" y2="70077"/>
                        <a14:foregroundMark x1="3466" y1="66496" x2="3466" y2="66496"/>
                        <a14:foregroundMark x1="20104" y1="12020" x2="20104" y2="12020"/>
                        <a14:foregroundMark x1="20104" y1="10230" x2="21664" y2="10230"/>
                        <a14:foregroundMark x1="24957" y1="5882" x2="24957" y2="5882"/>
                        <a14:foregroundMark x1="25477" y1="4348" x2="26170" y2="4604"/>
                        <a14:foregroundMark x1="27036" y1="5115" x2="27036" y2="5115"/>
                        <a14:foregroundMark x1="25823" y1="3581" x2="26863" y2="4092"/>
                        <a14:foregroundMark x1="27383" y1="4604" x2="28250" y2="6650"/>
                        <a14:foregroundMark x1="28423" y1="6394" x2="28943" y2="6905"/>
                        <a14:foregroundMark x1="29983" y1="6905" x2="29983" y2="6905"/>
                        <a14:foregroundMark x1="30503" y1="6138" x2="30503" y2="6138"/>
                        <a14:foregroundMark x1="32236" y1="4604" x2="32236" y2="4604"/>
                        <a14:foregroundMark x1="33622" y1="3836" x2="33622" y2="3836"/>
                        <a14:foregroundMark x1="33969" y1="2813" x2="33969" y2="2813"/>
                        <a14:foregroundMark x1="35009" y1="2302" x2="35702" y2="2302"/>
                        <a14:foregroundMark x1="38475" y1="5115" x2="38995" y2="5882"/>
                        <a14:foregroundMark x1="39515" y1="5882" x2="40728" y2="7417"/>
                        <a14:foregroundMark x1="41768" y1="4604" x2="42288" y2="6394"/>
                        <a14:foregroundMark x1="42461" y1="6650" x2="43328" y2="8440"/>
                        <a14:foregroundMark x1="43674" y1="8440" x2="43674" y2="8440"/>
                        <a14:foregroundMark x1="43847" y1="7161" x2="45581" y2="6138"/>
                        <a14:foregroundMark x1="45927" y1="5627" x2="45927" y2="5627"/>
                        <a14:foregroundMark x1="46274" y1="5627" x2="47140" y2="5371"/>
                        <a14:foregroundMark x1="48007" y1="4859" x2="48007" y2="4859"/>
                        <a14:foregroundMark x1="48700" y1="3581" x2="49047" y2="3069"/>
                        <a14:foregroundMark x1="49567" y1="2813" x2="49567" y2="2813"/>
                        <a14:foregroundMark x1="49740" y1="2813" x2="49740" y2="2813"/>
                        <a14:foregroundMark x1="50953" y1="2813" x2="51127" y2="3325"/>
                        <a14:foregroundMark x1="51820" y1="3836" x2="52340" y2="5371"/>
                        <a14:foregroundMark x1="52860" y1="5115" x2="52860" y2="5115"/>
                        <a14:foregroundMark x1="54246" y1="3069" x2="54246" y2="3069"/>
                        <a14:foregroundMark x1="54766" y1="5882" x2="54766" y2="5882"/>
                        <a14:foregroundMark x1="55286" y1="2813" x2="55286" y2="2813"/>
                        <a14:foregroundMark x1="55459" y1="1279" x2="55459" y2="1279"/>
                        <a14:foregroundMark x1="57366" y1="5115" x2="57366" y2="5115"/>
                        <a14:foregroundMark x1="56153" y1="4859" x2="57192" y2="3325"/>
                        <a14:foregroundMark x1="58406" y1="1790" x2="58406" y2="1790"/>
                        <a14:foregroundMark x1="58406" y1="767" x2="59272" y2="1279"/>
                        <a14:foregroundMark x1="60139" y1="1279" x2="61005" y2="1790"/>
                        <a14:foregroundMark x1="61352" y1="1790" x2="61698" y2="1535"/>
                        <a14:foregroundMark x1="62218" y1="1279" x2="62218" y2="1279"/>
                        <a14:foregroundMark x1="63951" y1="2813" x2="63951" y2="2813"/>
                        <a14:foregroundMark x1="62565" y1="1790" x2="64471" y2="1790"/>
                        <a14:foregroundMark x1="66378" y1="1790" x2="66378" y2="1790"/>
                        <a14:foregroundMark x1="67418" y1="1279" x2="67418" y2="1279"/>
                        <a14:foregroundMark x1="68631" y1="1279" x2="68631" y2="1279"/>
                        <a14:foregroundMark x1="65511" y1="2302" x2="65511" y2="2302"/>
                        <a14:foregroundMark x1="65165" y1="2813" x2="68804" y2="3069"/>
                        <a14:foregroundMark x1="70884" y1="2813" x2="70884" y2="2813"/>
                        <a14:foregroundMark x1="69671" y1="2046" x2="70884" y2="2046"/>
                        <a14:foregroundMark x1="71924" y1="1790" x2="71924" y2="1790"/>
                        <a14:foregroundMark x1="69844" y1="1790" x2="70711" y2="2558"/>
                        <a14:foregroundMark x1="72790" y1="1535" x2="72790" y2="1535"/>
                        <a14:foregroundMark x1="72964" y1="2046" x2="73137" y2="3325"/>
                        <a14:foregroundMark x1="73137" y1="3581" x2="73137" y2="3581"/>
                        <a14:foregroundMark x1="73137" y1="3836" x2="73310" y2="4348"/>
                        <a14:foregroundMark x1="73310" y1="4604" x2="73657" y2="5627"/>
                        <a14:foregroundMark x1="73830" y1="6905" x2="74523" y2="7673"/>
                        <a14:foregroundMark x1="75043" y1="5882" x2="75043" y2="5882"/>
                        <a14:foregroundMark x1="75563" y1="4092" x2="75563" y2="4092"/>
                        <a14:foregroundMark x1="76430" y1="4092" x2="77643" y2="3836"/>
                        <a14:foregroundMark x1="77990" y1="3581" x2="78510" y2="3581"/>
                        <a14:foregroundMark x1="78683" y1="3581" x2="78683" y2="3581"/>
                        <a14:foregroundMark x1="79203" y1="3325" x2="79723" y2="3325"/>
                        <a14:foregroundMark x1="80243" y1="3581" x2="80763" y2="3581"/>
                        <a14:foregroundMark x1="81109" y1="3581" x2="81802" y2="4604"/>
                        <a14:foregroundMark x1="81802" y1="4604" x2="81802" y2="4604"/>
                        <a14:foregroundMark x1="81802" y1="6650" x2="81802" y2="6650"/>
                        <a14:foregroundMark x1="81802" y1="7161" x2="81802" y2="7161"/>
                        <a14:foregroundMark x1="82842" y1="6905" x2="82842" y2="6905"/>
                        <a14:foregroundMark x1="83882" y1="5371" x2="83882" y2="5371"/>
                        <a14:foregroundMark x1="83882" y1="4859" x2="84575" y2="4604"/>
                        <a14:foregroundMark x1="86135" y1="4859" x2="86135" y2="4859"/>
                        <a14:foregroundMark x1="86308" y1="4859" x2="86482" y2="5882"/>
                        <a14:foregroundMark x1="86655" y1="7928" x2="86828" y2="8696"/>
                        <a14:foregroundMark x1="86828" y1="8951" x2="87175" y2="9463"/>
                        <a14:foregroundMark x1="87695" y1="9974" x2="88388" y2="10230"/>
                        <a14:foregroundMark x1="89081" y1="10230" x2="89601" y2="10230"/>
                        <a14:foregroundMark x1="90121" y1="9719" x2="90641" y2="9719"/>
                        <a14:foregroundMark x1="90988" y1="9719" x2="91854" y2="9463"/>
                        <a14:foregroundMark x1="94281" y1="9719" x2="94281" y2="9719"/>
                        <a14:foregroundMark x1="94281" y1="9719" x2="94281" y2="9719"/>
                        <a14:foregroundMark x1="92894" y1="8440" x2="92894" y2="8440"/>
                        <a14:foregroundMark x1="92374" y1="7161" x2="92374" y2="7161"/>
                        <a14:foregroundMark x1="92374" y1="6905" x2="92374" y2="6905"/>
                        <a14:foregroundMark x1="92721" y1="5371" x2="94454" y2="4859"/>
                        <a14:foregroundMark x1="94974" y1="4348" x2="95494" y2="4604"/>
                        <a14:foregroundMark x1="96187" y1="10742" x2="96187" y2="10742"/>
                        <a14:foregroundMark x1="98787" y1="10230" x2="98094" y2="10230"/>
                        <a14:foregroundMark x1="95494" y1="11253" x2="94107" y2="12020"/>
                        <a14:foregroundMark x1="93068" y1="12788" x2="93068" y2="12788"/>
                        <a14:foregroundMark x1="92201" y1="11253" x2="90815" y2="10742"/>
                        <a14:foregroundMark x1="89601" y1="10230" x2="89081" y2="10486"/>
                        <a14:foregroundMark x1="88388" y1="10742" x2="87868" y2="11253"/>
                        <a14:foregroundMark x1="85789" y1="11253" x2="85789" y2="11253"/>
                        <a14:foregroundMark x1="84402" y1="10230" x2="84402" y2="10230"/>
                        <a14:foregroundMark x1="83189" y1="7928" x2="82842" y2="7928"/>
                        <a14:foregroundMark x1="80936" y1="7928" x2="80069" y2="8440"/>
                        <a14:foregroundMark x1="78336" y1="8440" x2="78336" y2="8440"/>
                        <a14:foregroundMark x1="76776" y1="8696" x2="74523" y2="8696"/>
                        <a14:foregroundMark x1="73137" y1="8440" x2="72097" y2="8184"/>
                        <a14:foregroundMark x1="70884" y1="7161" x2="70537" y2="7161"/>
                        <a14:foregroundMark x1="69151" y1="6394" x2="68458" y2="5882"/>
                        <a14:foregroundMark x1="67418" y1="5627" x2="66378" y2="5371"/>
                        <a14:foregroundMark x1="65511" y1="5115" x2="65511" y2="5115"/>
                        <a14:foregroundMark x1="64298" y1="4859" x2="62912" y2="4859"/>
                        <a14:foregroundMark x1="61872" y1="4859" x2="60312" y2="5115"/>
                        <a14:foregroundMark x1="59445" y1="5115" x2="58406" y2="5627"/>
                        <a14:foregroundMark x1="57886" y1="5627" x2="57192" y2="5882"/>
                        <a14:foregroundMark x1="57192" y1="5882" x2="56153" y2="6650"/>
                        <a14:foregroundMark x1="55806" y1="6905" x2="55113" y2="8696"/>
                        <a14:foregroundMark x1="96014" y1="15090" x2="95147" y2="16368"/>
                        <a14:foregroundMark x1="93761" y1="19437" x2="93588" y2="20460"/>
                        <a14:foregroundMark x1="94107" y1="18414" x2="94107" y2="19693"/>
                        <a14:foregroundMark x1="93761" y1="24808" x2="93761" y2="24808"/>
                        <a14:foregroundMark x1="95841" y1="70588" x2="95841" y2="70588"/>
                        <a14:foregroundMark x1="95147" y1="78772" x2="95147" y2="79540"/>
                        <a14:foregroundMark x1="95147" y1="80051" x2="95147" y2="81841"/>
                        <a14:foregroundMark x1="95147" y1="81841" x2="95147" y2="81841"/>
                        <a14:foregroundMark x1="95841" y1="74169" x2="96187" y2="75448"/>
                        <a14:foregroundMark x1="96707" y1="78517" x2="96707" y2="81074"/>
                        <a14:foregroundMark x1="96707" y1="81074" x2="96707" y2="82864"/>
                        <a14:foregroundMark x1="96707" y1="83887" x2="96880" y2="86445"/>
                        <a14:foregroundMark x1="96880" y1="86445" x2="97227" y2="88235"/>
                        <a14:foregroundMark x1="97227" y1="88491" x2="97227" y2="89514"/>
                        <a14:foregroundMark x1="97227" y1="89770" x2="97227" y2="90537"/>
                        <a14:foregroundMark x1="87348" y1="95652" x2="87348" y2="95652"/>
                        <a14:foregroundMark x1="85269" y1="96419" x2="84575" y2="96419"/>
                        <a14:foregroundMark x1="84402" y1="96419" x2="83016" y2="96164"/>
                        <a14:foregroundMark x1="81802" y1="96164" x2="81109" y2="96164"/>
                        <a14:foregroundMark x1="80416" y1="95652" x2="79549" y2="95396"/>
                        <a14:foregroundMark x1="78683" y1="95141" x2="78163" y2="95141"/>
                        <a14:foregroundMark x1="77643" y1="95141" x2="77296" y2="95141"/>
                        <a14:foregroundMark x1="75910" y1="94885" x2="75390" y2="94629"/>
                        <a14:foregroundMark x1="72790" y1="95141" x2="72790" y2="95141"/>
                        <a14:foregroundMark x1="70537" y1="96164" x2="70537" y2="96164"/>
                        <a14:foregroundMark x1="69151" y1="96164" x2="68458" y2="96164"/>
                        <a14:foregroundMark x1="68284" y1="96164" x2="67591" y2="95908"/>
                        <a14:foregroundMark x1="66205" y1="94629" x2="64125" y2="93606"/>
                        <a14:foregroundMark x1="61352" y1="92327" x2="60485" y2="92327"/>
                        <a14:foregroundMark x1="58579" y1="92072" x2="55806" y2="91816"/>
                        <a14:foregroundMark x1="55113" y1="92583" x2="54593" y2="93095"/>
                        <a14:foregroundMark x1="54593" y1="93095" x2="54073" y2="93095"/>
                        <a14:foregroundMark x1="52860" y1="93095" x2="49740" y2="92072"/>
                        <a14:foregroundMark x1="49047" y1="92072" x2="49047" y2="92072"/>
                        <a14:foregroundMark x1="49047" y1="92072" x2="49047" y2="92072"/>
                        <a14:foregroundMark x1="3293" y1="96675" x2="3293" y2="96675"/>
                        <a14:foregroundMark x1="1386" y1="94373" x2="1386" y2="94373"/>
                        <a14:foregroundMark x1="1213" y1="89258" x2="1213" y2="89258"/>
                        <a14:foregroundMark x1="2253" y1="86445" x2="2253" y2="85934"/>
                        <a14:foregroundMark x1="2253" y1="85166" x2="2426" y2="82864"/>
                        <a14:foregroundMark x1="2773" y1="81841" x2="2773" y2="81841"/>
                        <a14:foregroundMark x1="2773" y1="79795" x2="2773" y2="78517"/>
                        <a14:foregroundMark x1="2773" y1="77749" x2="2946" y2="76471"/>
                        <a14:foregroundMark x1="2946" y1="75703" x2="2946" y2="75703"/>
                        <a14:foregroundMark x1="3120" y1="73913" x2="3293" y2="73402"/>
                        <a14:foregroundMark x1="3293" y1="72379" x2="3293" y2="72379"/>
                        <a14:foregroundMark x1="3466" y1="72123" x2="3466" y2="73913"/>
                        <a14:foregroundMark x1="3813" y1="94373" x2="3813" y2="94373"/>
                        <a14:foregroundMark x1="4506" y1="96419" x2="4506" y2="96419"/>
                        <a14:foregroundMark x1="6586" y1="91304" x2="6586" y2="91304"/>
                        <a14:foregroundMark x1="7799" y1="90537" x2="7799" y2="90537"/>
                        <a14:foregroundMark x1="8839" y1="91304" x2="8839" y2="91304"/>
                        <a14:foregroundMark x1="9532" y1="92072" x2="11612" y2="94373"/>
                        <a14:foregroundMark x1="12305" y1="94629" x2="12998" y2="95396"/>
                        <a14:foregroundMark x1="14905" y1="96419" x2="15251" y2="96675"/>
                        <a14:foregroundMark x1="16464" y1="96675" x2="17158" y2="96675"/>
                        <a14:foregroundMark x1="17504" y1="96675" x2="18198" y2="96675"/>
                        <a14:foregroundMark x1="19757" y1="96419" x2="20277" y2="96419"/>
                        <a14:foregroundMark x1="21144" y1="96419" x2="21144" y2="96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81" y="650553"/>
            <a:ext cx="6806963" cy="46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анимашки мои\100643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581128"/>
            <a:ext cx="34887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user\Desktop\мудрые мысли\getImage (24)0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6708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C:\Users\user\Desktop\мудрые мысли\getImage (28)2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" b="100000" l="1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6" y="3527097"/>
            <a:ext cx="4536504" cy="30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анимашки мои\628338-a543eee509b6b51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2" y="3917093"/>
            <a:ext cx="2093864" cy="26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мудрые мысли\1dbke8RBab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495"/>
            <a:ext cx="9144000" cy="44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анимашки мои\670976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59994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мудрые мысли\37w9mVjxH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"/>
            <a:ext cx="7620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анимашки мои\57128519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Century Schoolbook" panose="02040604050505020304" pitchFamily="18" charset="0"/>
              </a:rPr>
              <a:t>Омар Хайям – </a:t>
            </a:r>
            <a:br>
              <a:rPr lang="ru-RU" sz="4800" dirty="0" smtClean="0">
                <a:latin typeface="Century Schoolbook" panose="02040604050505020304" pitchFamily="18" charset="0"/>
              </a:rPr>
            </a:br>
            <a:r>
              <a:rPr lang="ru-RU" sz="4800" dirty="0" smtClean="0">
                <a:latin typeface="Century Schoolbook" panose="02040604050505020304" pitchFamily="18" charset="0"/>
              </a:rPr>
              <a:t>мудрые мысли вслух</a:t>
            </a:r>
            <a:endParaRPr lang="ru-RU" sz="4800" dirty="0">
              <a:latin typeface="Century Schoolbook" panose="02040604050505020304" pitchFamily="18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408712" cy="441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мудрые мысли\getImage (1)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8" b="28478"/>
          <a:stretch/>
        </p:blipFill>
        <p:spPr bwMode="auto">
          <a:xfrm>
            <a:off x="611560" y="1988840"/>
            <a:ext cx="7670800" cy="20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анимашки мои\sci-a_disk_wal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36" y="4221087"/>
            <a:ext cx="2118121" cy="21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786</TotalTime>
  <Words>21</Words>
  <Application>Microsoft Office PowerPoint</Application>
  <PresentationFormat>Экран (4:3)</PresentationFormat>
  <Paragraphs>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Winter</vt:lpstr>
      <vt:lpstr>  Классный час  Мудрые мысли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Омар Хайям –  мудрые мысли вслух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Притча.  Всё оставляет свой след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 мудрых совета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Флэштренинг «Ветер и цветок»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Мудрые мысли</dc:title>
  <dc:creator>user</dc:creator>
  <cp:lastModifiedBy>user</cp:lastModifiedBy>
  <cp:revision>61</cp:revision>
  <dcterms:created xsi:type="dcterms:W3CDTF">2013-12-01T04:55:13Z</dcterms:created>
  <dcterms:modified xsi:type="dcterms:W3CDTF">2014-09-08T17:13:25Z</dcterms:modified>
</cp:coreProperties>
</file>