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339" r:id="rId11"/>
    <p:sldId id="266" r:id="rId12"/>
    <p:sldId id="267" r:id="rId13"/>
    <p:sldId id="268" r:id="rId14"/>
    <p:sldId id="269" r:id="rId15"/>
    <p:sldId id="270" r:id="rId16"/>
    <p:sldId id="271" r:id="rId17"/>
    <p:sldId id="340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34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342" r:id="rId41"/>
    <p:sldId id="296" r:id="rId42"/>
    <p:sldId id="297" r:id="rId43"/>
    <p:sldId id="298" r:id="rId44"/>
    <p:sldId id="299" r:id="rId45"/>
    <p:sldId id="300" r:id="rId46"/>
    <p:sldId id="302" r:id="rId47"/>
    <p:sldId id="303" r:id="rId48"/>
    <p:sldId id="304" r:id="rId49"/>
    <p:sldId id="305" r:id="rId50"/>
    <p:sldId id="343" r:id="rId51"/>
    <p:sldId id="306" r:id="rId52"/>
    <p:sldId id="307" r:id="rId53"/>
    <p:sldId id="308" r:id="rId54"/>
    <p:sldId id="309" r:id="rId55"/>
    <p:sldId id="310" r:id="rId56"/>
    <p:sldId id="312" r:id="rId57"/>
    <p:sldId id="313" r:id="rId58"/>
    <p:sldId id="314" r:id="rId59"/>
    <p:sldId id="315" r:id="rId60"/>
    <p:sldId id="344" r:id="rId61"/>
    <p:sldId id="316" r:id="rId62"/>
    <p:sldId id="317" r:id="rId63"/>
    <p:sldId id="318" r:id="rId64"/>
    <p:sldId id="319" r:id="rId65"/>
    <p:sldId id="320" r:id="rId66"/>
    <p:sldId id="322" r:id="rId67"/>
    <p:sldId id="323" r:id="rId68"/>
    <p:sldId id="324" r:id="rId69"/>
    <p:sldId id="325" r:id="rId70"/>
    <p:sldId id="345" r:id="rId71"/>
    <p:sldId id="326" r:id="rId72"/>
    <p:sldId id="332" r:id="rId73"/>
    <p:sldId id="333" r:id="rId74"/>
    <p:sldId id="334" r:id="rId75"/>
    <p:sldId id="335" r:id="rId76"/>
    <p:sldId id="327" r:id="rId77"/>
    <p:sldId id="328" r:id="rId78"/>
    <p:sldId id="329" r:id="rId79"/>
    <p:sldId id="330" r:id="rId80"/>
    <p:sldId id="346" r:id="rId81"/>
    <p:sldId id="331" r:id="rId82"/>
    <p:sldId id="338" r:id="rId8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FF66"/>
    <a:srgbClr val="669900"/>
    <a:srgbClr val="FFFF66"/>
    <a:srgbClr val="FFCC00"/>
    <a:srgbClr val="CC99FF"/>
    <a:srgbClr val="9900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8D58-029A-4804-9694-F2B65FFE0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76045-00E6-4B8C-98F3-FF0E7229D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83137-F820-48AC-87C1-9710DABE5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168E8-BF38-4E03-8973-F61A8FB3B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690F-8B6B-4F58-ACF4-6652A81C2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AFEB7-5EBC-45CD-B63A-1DB3E92C7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9C79-AE24-4661-BB8F-0B2618890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68FE-371F-4CC4-B6A8-9A26E7030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0A12-FC55-435E-8012-56A974DDF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DB925-D802-4F08-9A79-80D62A745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1031-50E4-4D50-9844-84A8FCA10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1A364"/>
            </a:gs>
            <a:gs pos="100000">
              <a:srgbClr val="7DE430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6227C148-E6E2-4938-A988-59075A62F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SC078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74613"/>
            <a:ext cx="8945562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476375" y="2205038"/>
            <a:ext cx="7345363" cy="38163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50000">
                      <a:srgbClr val="660033"/>
                    </a:gs>
                    <a:gs pos="100000">
                      <a:srgbClr val="CC99FF"/>
                    </a:gs>
                  </a:gsLst>
                  <a:lin ang="2700000" scaled="1"/>
                </a:gradFill>
                <a:latin typeface="Dotum"/>
              </a:rPr>
              <a:t>ЗВЁЗДНЫЕ </a:t>
            </a:r>
            <a:r>
              <a:rPr lang="ru-RU" sz="36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50000">
                      <a:srgbClr val="660033"/>
                    </a:gs>
                    <a:gs pos="100000">
                      <a:srgbClr val="CC99FF"/>
                    </a:gs>
                  </a:gsLst>
                  <a:lin ang="2700000" scaled="1"/>
                </a:gradFill>
                <a:latin typeface="Dotum"/>
              </a:rPr>
              <a:t>ВОИНЫ</a:t>
            </a:r>
            <a:endParaRPr lang="ru-RU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C99FF"/>
                  </a:gs>
                  <a:gs pos="50000">
                    <a:srgbClr val="660033"/>
                  </a:gs>
                  <a:gs pos="100000">
                    <a:srgbClr val="CC99FF"/>
                  </a:gs>
                </a:gsLst>
                <a:lin ang="2700000" scaled="1"/>
              </a:gradFill>
              <a:latin typeface="Dotum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Автомобиль  массой 0,5 т, движущийся со скоростью 72 км/ч,  обладает кинетической энергией, равной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100 Дж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10 кДж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100 кДж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1 МДж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Автомобиль  массой 0,5 т, движущийся со скоростью 72 км/ч,  обладает кинетической энергией, равной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100 Дж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10 кДж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100 кДж</a:t>
            </a:r>
            <a:r>
              <a:rPr lang="ru-RU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1 МДж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Модуль скорости тела за некоторое время увеличился в 2 раза. Какое утверждение будет правильным?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Ускорение тела возросло в 2 раза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Ускорение уменьшилось в 2 раза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Ускорение не изменилось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Тело движется с ускорением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меняется давление, если человек стоит не на двух ногах, а на одной?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Уменьшается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Увеличивается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Не изменяется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Давление в любом случае равно нулю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 нагревании твердого тела его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плотность уменьшается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объем уменьшается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масса уменьшается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Г) температура уменьшается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Кто автор книги о Чебурашке?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Успенский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Шаинский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Достоевский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Матусовский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горизонтальной поверхности лежит стопка из двух одинаковых книг. Полную силу трения, действующую на первую книгу, обозначим </a:t>
            </a:r>
            <a:r>
              <a:rPr lang="en-US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1, на вторую – </a:t>
            </a:r>
            <a:r>
              <a:rPr lang="en-US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2. Между этими силами справедливо следующее соотношение: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1&gt;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1&lt;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1=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2=0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1=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2&gt;0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горизонтальной поверхности лежит стопка из двух одинаковых книг. Полную силу трения, действующую на первую книгу, обозначим </a:t>
            </a:r>
            <a:r>
              <a:rPr lang="en-US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1, на вторую – </a:t>
            </a:r>
            <a:r>
              <a:rPr lang="en-US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2. Между этими силами справедливо следующее соотношение: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1&gt;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1&lt;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</a:t>
            </a:r>
            <a:r>
              <a:rPr lang="en-US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1= </a:t>
            </a:r>
            <a:r>
              <a:rPr lang="en-US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2=0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1=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2&gt;0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Модуль скорости тела за некоторое время увеличился в 2 раза. Какое утверждение будет правильным?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Ускорение тела возросло в 2 раза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Ускорение уменьшилось в 2 раза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Ускорение не изменилось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Тело движется с ускорением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меняется давление, если человек стоит не на двух ногах, а на одной?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Уменьшается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Увеличивается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Не изменяется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Давление в любом случае равно нулю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42988" y="1628775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Стул передвинули сначала на 6 м, а затем еще на 8 м. Величина полного перемещения </a:t>
            </a: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равна</a:t>
            </a: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2 м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6 м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10 м</a:t>
            </a:r>
            <a:endParaRPr lang="en-US" sz="4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нельзя сказать</a:t>
            </a:r>
          </a:p>
          <a:p>
            <a:pPr eaLnBrk="1" hangingPunct="1">
              <a:defRPr/>
            </a:pPr>
            <a:endParaRPr lang="ru-RU" sz="1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 нагревании твердого тела его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плотность уменьшается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объем уменьшается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масса уменьшается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Г) температура уменьшается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84E4E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FF">
              <a:alpha val="72156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Кто автор книги о Чебурашке?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Успенский</a:t>
            </a:r>
            <a:b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Шаинский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Достоевский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Матусовский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2.4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Вы прыгаете в воду с плота, который плывет по течению реки. Что быстрее: обогнать плот на 50 метров,  или отстать от него на 50 метров?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Обогнать быстрее, так как плыть придется по течению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Отстать быстрее, так как плот уносит течением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И обогнать и отстать одинаково по времени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Ни обогнать, ни отстать невозможно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Какое из следующих положений противоречит основам молекулярно-кинетической теории?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Вещество состоит из молекул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Молекулы вещества движутся беспорядочно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Все молекулы взаимодействуют друг с другом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Все молекулы вещества имеют одинаковы скорости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Когда Земля находится ближе к солнцу?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летом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зимой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весной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осенью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Цена деления обычного медицинского термометра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0,1 ºС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0,5ºС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1ºС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42ºС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Снаряд, летящий горизонтально со скоростью 200 м/с, разрывается на 2 одинаковых осколка, один из которых летит назад со скоростью 200 м/с. С какой скоростью летит второй осколок?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200 м/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ru-RU" sz="36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100 м/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ru-RU" sz="36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600 м/с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800 м/с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7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Снаряд, летящий горизонтально со скоростью 200 м/с, разрывается на 2 одинаковых осколка, один из которых летит назад со скоростью 200 м/с. С какой скоростью летит второй осколок?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200 м/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ru-RU" sz="36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100 м/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ru-RU" sz="36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600 м/с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800 м/с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7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Вы прыгаете в воду с плота, который плывет по течению реки. Что быстрее: обогнать плот на 50 метров,  или отстать от него на 50 метров?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Обогнать быстрее, так как плыть придется по течению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Отстать быстрее, так как плот уносит течением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И обогнать и отстать одинаково по времени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Ни обогнать, ни отстать невозможно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Какое из следующих положений противоречит основам молекулярно-кинетической теории?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Вещество состоит из молекул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Молекулы вещества движутся беспорядочно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Все молекулы взаимодействуют друг с другом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Все молекулы вещества имеют одинаковы скорости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Может ли мяч лететь в сторону, противоположную направлению равнодействующей силы?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Да,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Нет, не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Может, но только в вакууме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Может, но только в невесомости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2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Когда Земля находится ближе к солнцу?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летом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зимой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весной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осенью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9B5E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3399">
              <a:alpha val="72940"/>
            </a:srgbClr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Цена деления обычного медицинского термометра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0,1 ºС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0,5ºС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1ºС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42ºС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3.4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29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Автомобиль дважды объехал Москву по кольцевой дороге, длина которой 109 км. Чему равны пройденный автомобилем путь 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и его перемещение 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=109 км, 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=0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=218 км, 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=0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=218 км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почувствуют пассажиры, если в самолете на большой высоте разбить иллюминатор?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Ничего не почувствуют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Невесомость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Холодно и нечем дышать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Невесомость, холод и нечем дышать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Выбрать вещество с наименьшей теплопроводностью: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сталь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вода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 кислород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дерево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звали Петра Первого?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Петр Иванович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Петр Васильевич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Петр Алексеевич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Петр Михайлович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Автомобиль дважды объехал Москву по кольцевой дороге, длина которой 109 км. Чему равны пройденный автомобилем путь 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и его перемещение 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=109 км, 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=0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</a:t>
            </a: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ru-RU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=218 км,  </a:t>
            </a: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ru-RU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=0</a:t>
            </a:r>
            <a:br>
              <a:rPr lang="ru-RU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=218 км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почувствуют пассажиры, если в самолете на большой высоте разбить иллюминатор?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Ничего не почувствуют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Невесомость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Холодно и нечем дышать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Невесомость, холод и нечем дышать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6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Выбрать вещество с наименьшей теплопроводностью: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сталь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вода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 кислород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дерево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звали Петра Первого?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Петр Иванович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Петр Васильевич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Петр Алексеевич</a:t>
            </a:r>
            <a:b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Петр Михайлович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Мыльный пузырь имеет форму шара. Это можно объяснить с помощью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закона Архимеда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Б) закона Паскаля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по формуле давления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ρgh</a:t>
            </a:r>
            <a:endParaRPr lang="ru-RU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по формуле давления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ru-RU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Лыжник может спуститься с горы от точки М до точки </a:t>
            </a:r>
            <a:r>
              <a:rPr lang="en-US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по одной из траекторий, представленных на рисунке. При какой траектории движения из показанных на рисунке работа силы тяжести будет иметь максимальное по модулю значение?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2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3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по всем траекториям работа силы тяжести одинакова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CC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9900">
              <a:alpha val="7294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Лыжник может спуститься с горы от точки М до точки </a:t>
            </a:r>
            <a:r>
              <a:rPr lang="en-US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по одной из траекторий, представленных на рисунке. При какой траектории движения из показанных на рисунке работа силы тяжести будет иметь максимальное по модулю значение?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2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3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по всем траекториям работа силы тяжести одинакова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4.К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3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Равнодействующая всех сил, приложенных к телу, не равна нулю. В каком состоянии находится тело?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Тело находится в состоянии покоя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Ответ не однозначен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Тело движется равномерно прямолинейно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Тело движется равноускоренно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меняется вес человека, если он стоит не на двух ногах, а на одной?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Уменьшается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Увеличивается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Не изменяется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Вес в любом случае равен нулю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8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Какова масса воздуха в этом зале?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Около 10 граммов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Около 1 килограмма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Около 10 килограммов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Около 1 000 килограммов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Какой цвет в радуге находится между желтым и голубым?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Красный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Зеленый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Фиолетовый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Нет никакого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5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Равнодействующая всех сил, приложенных к телу, не равна нулю. В каком состоянии находится тело?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Тело находится в состоянии покоя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Ответ не однозначен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Тело движется равномерно прямолинейно</a:t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Тело движется равноускоренно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68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меняется вес человека, если он стоит не на двух ногах, а на одной?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Уменьшается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Увеличивается в 2 раза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Не изменяется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Вес в любом случае равен нулю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0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Какова масса воздуха в этом зале?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Около 10 граммов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Около 1 килограмма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Около 10 килограммов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Около 1 000 килограммов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3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Какой цвет в радуге находится между желтым и голубым?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Красный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Зеленый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Фиолетовый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Нет никакого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Кому принадлежат слова «А все-таки она вертится»?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Ньютон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Джордано Бруно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Галилео Галилей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Леонардо да Винчи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3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Космический корабль после выключения ракетных двигателей движется вертикально вверх, достигает верхней точки траектории, и затем движется вниз. На каком участке траектории в корабле наблюдается состояние невесомости? Сопротивлением воздуха пренебречь.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952750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Во время всего полета с неработающими двигателями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Только во время движения вверх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Только во время движения вниз.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Только в момент достижения верхней точки траектории.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hlink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chemeClr val="folHlink">
              <a:alpha val="7294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Космический корабль после выключения ракетных двигателей движется вертикально вверх, достигает верхней точки траектории, и затем движется вниз. На каком участке траектории в корабле наблюдается состояние невесомости? Сопротивлением воздуха пренебречь.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952750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Во время всего полета с неработающими двигателями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Только во время движения вверх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Только во время движения вниз.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Только в момент достижения верхней точки траектории.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5.К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7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Может ли мячик изменить направление своего полета, не сталкиваясь с препятствием?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Да,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Нет, не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Нельзя сказать, так как неизвестна скорость мячика.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Может, но только в вакууме, где нет сопротивления воздуха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80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Две силы 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1= 30 Н и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2= 40 Н приложены к одной точке тела. Угол между векторами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и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 равен 90 градусов. Чему равен модуль равнодействующей этих сил?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10 Н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50 Н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70 Н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35 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782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Чему равно давление воздуха в кабине пилотируемого космического корабля?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В невесомости давления не бывает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Давление равно нулю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Давление равно атмосферному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Давление намного больше атмосферного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3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Какого цвета шкура у белого медведя?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белая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черная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коричневая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полосатая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89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Может ли мячик изменить направление своего полета, не сталкиваясь с препятствием?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Да,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Нет, не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Нельзя сказать, так как неизвестна скорость мячика.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Может, но только в вакууме, где нет сопротивления воздуха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Две силы 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1= 30 Н и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2= 40 Н приложены к одной точке тела. Угол между векторами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и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 равен 90 градусов. Чему равен модуль равнодействующей этих сил?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10 Н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50 Н</a:t>
            </a:r>
            <a:b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70 Н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35 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94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Чему равно давление воздуха в кабине пилотируемого космического корабля?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В невесомости давления не бывает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Давление равно нулю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Давление равно атмосферному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Давление намного больше атмосферного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Какого цвета шкура у белого медведя?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белая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черная</a:t>
            </a:r>
            <a:b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коричневая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полосатая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628775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Стул передвинули сначала на 6 м, а затем еще на 8 м. Величина полного перемещения </a:t>
            </a: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равна</a:t>
            </a: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2 м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6 м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10 м</a:t>
            </a:r>
            <a:endParaRPr lang="en-US" sz="4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нельзя сказать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1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7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Скорость тела при прямолинейном равноускоренном движении увеличилась в 3 раза за 3 секунды и стала равной 9 м/с. Ускорение тела равно: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 м/с2</a:t>
            </a:r>
            <a:b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2 м/с2</a:t>
            </a:r>
            <a:b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3 м/с2</a:t>
            </a:r>
            <a:b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1,5 м/с2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CC99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99CCFF">
              <a:alpha val="34901"/>
            </a:srgb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499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Скорость тела при прямолинейном равноускоренном движении увеличилась в 3 раза за 3 секунды и стала равной 9 м/с. Ускорение тела равно: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 м/с2</a:t>
            </a:r>
            <a:b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2 м/с2</a:t>
            </a:r>
            <a:br>
              <a:rPr lang="ru-RU" sz="44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3 м/с2</a:t>
            </a:r>
            <a:b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1,5 м/с2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6.К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1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Человек с Земли переместился на орбитальную космическую станцию. Какая величина осталась прежней?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Осталась прежней масса человека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Остался прежним вес человека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Осталась прежней сила тяжести человека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Изменилась и масса, и вес, и сила тяжести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4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Солнце произошла вспышка. Через сколько времени Вы ее увидите?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Мгновенно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Через 8 секунд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Через 8 минут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Через 8 часов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6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имеет большую плотность: лед или вода?</a:t>
            </a:r>
            <a:r>
              <a:rPr lang="ru-RU" smtClean="0"/>
              <a:t>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Лед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Вода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У льда и воды плотность одинаковая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Плотности разных веществ нельзя сравнивать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Какая буква реже всего встречается в текстах на русском языке?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 Э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Х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Ф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13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Человек с Земли переместился на орбитальную космическую станцию. Какая величина осталась прежней?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Осталась прежней масса человека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Остался прежним вес человека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Осталась прежней сила тяжести человека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Изменилась и масса, и вес, и сила тяжести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6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Солнце произошла вспышка. Через сколько времени Вы ее увидите?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Мгновенно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Через 8 секунд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Через 8 минут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Через 8 часов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318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имеет большую плотность: лед или вода?</a:t>
            </a:r>
            <a:r>
              <a:rPr lang="ru-RU" smtClean="0"/>
              <a:t>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Лед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Вода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У льда и воды плотность одинаковая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Плотности разных веществ нельзя сравнивать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Какая буква реже всего встречается в текстах на русском языке?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 Э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Х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Ф</a:t>
            </a:r>
            <a:b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Может ли мяч лететь в сторону, противоположную направлению равнодействующей силы?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Да,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Нет, не может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Может, но только в вакууме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Может, но только в невесомости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Поезд длиной 200 м въезжает в тоннель длиной 300 м, двигаясь равномерно со скоростью 10 м/с. Через какое время поезд выйдет полностью из тоннеля?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10 с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20 с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30 с 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50 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8784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3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Поезд длиной 200 м въезжает в тоннель длиной 300 м, двигаясь равномерно со скоростью 10 м/с. Через какое время поезд выйдет полностью из тоннеля?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10 с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20 с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30 с 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50 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7.К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7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столе стоит стограммовая гиря. Чему равен ее вес?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равен 100 г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Б)  равен 0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равен 100 Н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 равен 1 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0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Буратино упал в пруд к черепахе Тортилле и ждет, пока ему доставят Золотой ключик. Что можно сказать о силах, действующих на него?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сила Архимеда больше силы тяжести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сила течения реки больше силы тяжести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сила трения о воду больше силы тяжести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сила Архимеда равна силе тяжести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2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Каким газом наполняют бутылки с газированной водой?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Кислородом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Воздухом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Углекислым газом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Гелием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5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Сколько лап у паука?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2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4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6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5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столе стоит стограммовая гиря. Чему равен ее вес?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равен 100 г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Б)  равен 0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равен 100 Н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 равен 1 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8.1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28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Буратино упал в пруд к черепахе Тортилле и ждет, пока ему доставят Золотой ключик. Что можно сказать о силах, действующих на него?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сила Архимеда больше силы тяжести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сила течения реки больше силы тяжести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сила трения о воду больше силы тяжести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сила Архимеда равна силе тяжести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0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Каким газом наполняют бутылки с газированной водой?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Кислородом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Воздухом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Углекислым газом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Гелием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3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Сколько лап у паука?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2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4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6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Мыльный пузырь имеет форму шара. Это можно объяснить с помощью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закона Архимеда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закона Паскаля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по формуле давления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ρgh</a:t>
            </a:r>
            <a:endParaRPr lang="ru-RU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по формуле давления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ru-RU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7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Два тела, брошенные одновременно вертикально вверх с разными скоростями, движутся относительно друг друга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равномерно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равноускоренно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с изменяющимся ускорением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покоятся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00"/>
            </a:gs>
            <a:gs pos="100000">
              <a:srgbClr val="99FF6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00FF00">
              <a:alpha val="87842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035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Два тела, брошенные одновременно вертикально вверх с разными скоростями, движутся относительно друг друга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8813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равномерно</a:t>
            </a: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равноускоренно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В) с изменяющимся ускорением</a:t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покоятся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8.К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4" descr="DSC078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74613"/>
            <a:ext cx="8945562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34538" y="857232"/>
            <a:ext cx="8080866" cy="36317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</a:t>
            </a:r>
          </a:p>
          <a:p>
            <a:pPr algn="ctr"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ИГРУ!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042988" y="1052513"/>
            <a:ext cx="7343775" cy="2160587"/>
          </a:xfrm>
          <a:prstGeom prst="rect">
            <a:avLst/>
          </a:prstGeom>
          <a:solidFill>
            <a:srgbClr val="FFFF00">
              <a:alpha val="72156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1268413"/>
            <a:ext cx="7358062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Кому принадлежат слова «А все-таки она вертится»?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500438"/>
            <a:ext cx="9144000" cy="2665412"/>
          </a:xfrm>
          <a:solidFill>
            <a:srgbClr val="FFCC99">
              <a:alpha val="34000"/>
            </a:srgb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Ньютон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Б) Джордано Бруно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Галилео Галилей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Г) Леонардо да Винчи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25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.4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2570</Words>
  <Application>Microsoft Office PowerPoint</Application>
  <PresentationFormat>Экран (4:3)</PresentationFormat>
  <Paragraphs>389</Paragraphs>
  <Slides>82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82</vt:i4>
      </vt:variant>
    </vt:vector>
  </HeadingPairs>
  <TitlesOfParts>
    <vt:vector size="83" baseType="lpstr">
      <vt:lpstr>Тема Office</vt:lpstr>
      <vt:lpstr>Слайд 1</vt:lpstr>
      <vt:lpstr>Стул передвинули сначала на 6 м, а затем еще на 8 м. Величина полного перемещения равна </vt:lpstr>
      <vt:lpstr>Может ли мяч лететь в сторону, противоположную направлению равнодействующей силы?</vt:lpstr>
      <vt:lpstr>Мыльный пузырь имеет форму шара. Это можно объяснить с помощью</vt:lpstr>
      <vt:lpstr>Кому принадлежат слова «А все-таки она вертится»? </vt:lpstr>
      <vt:lpstr>Стул передвинули сначала на 6 м, а затем еще на 8 м. Величина полного перемещения равна </vt:lpstr>
      <vt:lpstr>Может ли мяч лететь в сторону, противоположную направлению равнодействующей силы?</vt:lpstr>
      <vt:lpstr>Мыльный пузырь имеет форму шара. Это можно объяснить с помощью</vt:lpstr>
      <vt:lpstr>Кому принадлежат слова «А все-таки она вертится»? </vt:lpstr>
      <vt:lpstr>Автомобиль  массой 0,5 т, движущийся со скоростью 72 км/ч,  обладает кинетической энергией, равной</vt:lpstr>
      <vt:lpstr>Автомобиль  массой 0,5 т, движущийся со скоростью 72 км/ч,  обладает кинетической энергией, равной</vt:lpstr>
      <vt:lpstr>Модуль скорости тела за некоторое время увеличился в 2 раза. Какое утверждение будет правильным?</vt:lpstr>
      <vt:lpstr>Как меняется давление, если человек стоит не на двух ногах, а на одной?</vt:lpstr>
      <vt:lpstr>При нагревании твердого тела его</vt:lpstr>
      <vt:lpstr>Кто автор книги о Чебурашке?</vt:lpstr>
      <vt:lpstr>На горизонтальной поверхности лежит стопка из двух одинаковых книг. Полную силу трения, действующую на первую книгу, обозначим F1, на вторую – F2. Между этими силами справедливо следующее соотношение:</vt:lpstr>
      <vt:lpstr>На горизонтальной поверхности лежит стопка из двух одинаковых книг. Полную силу трения, действующую на первую книгу, обозначим F1, на вторую – F2. Между этими силами справедливо следующее соотношение:</vt:lpstr>
      <vt:lpstr>Модуль скорости тела за некоторое время увеличился в 2 раза. Какое утверждение будет правильным?</vt:lpstr>
      <vt:lpstr>Как меняется давление, если человек стоит не на двух ногах, а на одной?</vt:lpstr>
      <vt:lpstr>При нагревании твердого тела его</vt:lpstr>
      <vt:lpstr>Кто автор книги о Чебурашке?</vt:lpstr>
      <vt:lpstr>Вы прыгаете в воду с плота, который плывет по течению реки. Что быстрее: обогнать плот на 50 метров,  или отстать от него на 50 метров? </vt:lpstr>
      <vt:lpstr>Какое из следующих положений противоречит основам молекулярно-кинетической теории?</vt:lpstr>
      <vt:lpstr>Когда Земля находится ближе к солнцу?</vt:lpstr>
      <vt:lpstr>Цена деления обычного медицинского термометра</vt:lpstr>
      <vt:lpstr>Снаряд, летящий горизонтально со скоростью 200 м/с, разрывается на 2 одинаковых осколка, один из которых летит назад со скоростью 200 м/с. С какой скоростью летит второй осколок?</vt:lpstr>
      <vt:lpstr>Снаряд, летящий горизонтально со скоростью 200 м/с, разрывается на 2 одинаковых осколка, один из которых летит назад со скоростью 200 м/с. С какой скоростью летит второй осколок?</vt:lpstr>
      <vt:lpstr>Вы прыгаете в воду с плота, который плывет по течению реки. Что быстрее: обогнать плот на 50 метров,  или отстать от него на 50 метров? </vt:lpstr>
      <vt:lpstr>Какое из следующих положений противоречит основам молекулярно-кинетической теории?</vt:lpstr>
      <vt:lpstr>Когда Земля находится ближе к солнцу?</vt:lpstr>
      <vt:lpstr>Цена деления обычного медицинского термометра</vt:lpstr>
      <vt:lpstr>Автомобиль дважды объехал Москву по кольцевой дороге, длина которой 109 км. Чему равны пройденный автомобилем путь  L  и его перемещение  S?</vt:lpstr>
      <vt:lpstr>Что почувствуют пассажиры, если в самолете на большой высоте разбить иллюминатор? </vt:lpstr>
      <vt:lpstr>Выбрать вещество с наименьшей теплопроводностью:</vt:lpstr>
      <vt:lpstr>Как звали Петра Первого? </vt:lpstr>
      <vt:lpstr>Автомобиль дважды объехал Москву по кольцевой дороге, длина которой 109 км. Чему равны пройденный автомобилем путь  L  и его перемещение  S?</vt:lpstr>
      <vt:lpstr>Что почувствуют пассажиры, если в самолете на большой высоте разбить иллюминатор? </vt:lpstr>
      <vt:lpstr>Выбрать вещество с наименьшей теплопроводностью:</vt:lpstr>
      <vt:lpstr>Как звали Петра Первого? </vt:lpstr>
      <vt:lpstr>Лыжник может спуститься с горы от точки М до точки N по одной из траекторий, представленных на рисунке. При какой траектории движения из показанных на рисунке работа силы тяжести будет иметь максимальное по модулю значение?</vt:lpstr>
      <vt:lpstr>Лыжник может спуститься с горы от точки М до точки N по одной из траекторий, представленных на рисунке. При какой траектории движения из показанных на рисунке работа силы тяжести будет иметь максимальное по модулю значение?</vt:lpstr>
      <vt:lpstr>Равнодействующая всех сил, приложенных к телу, не равна нулю. В каком состоянии находится тело?</vt:lpstr>
      <vt:lpstr>Как меняется вес человека, если он стоит не на двух ногах, а на одной?</vt:lpstr>
      <vt:lpstr>Какова масса воздуха в этом зале?</vt:lpstr>
      <vt:lpstr>Какой цвет в радуге находится между желтым и голубым? </vt:lpstr>
      <vt:lpstr>Равнодействующая всех сил, приложенных к телу, не равна нулю. В каком состоянии находится тело?</vt:lpstr>
      <vt:lpstr>Как меняется вес человека, если он стоит не на двух ногах, а на одной?</vt:lpstr>
      <vt:lpstr>Какова масса воздуха в этом зале?</vt:lpstr>
      <vt:lpstr>Какой цвет в радуге находится между желтым и голубым? </vt:lpstr>
      <vt:lpstr>Космический корабль после выключения ракетных двигателей движется вертикально вверх, достигает верхней точки траектории, и затем движется вниз. На каком участке траектории в корабле наблюдается состояние невесомости? Сопротивлением воздуха пренебречь.</vt:lpstr>
      <vt:lpstr>Космический корабль после выключения ракетных двигателей движется вертикально вверх, достигает верхней точки траектории, и затем движется вниз. На каком участке траектории в корабле наблюдается состояние невесомости? Сопротивлением воздуха пренебречь.</vt:lpstr>
      <vt:lpstr>Может ли мячик изменить направление своего полета, не сталкиваясь с препятствием?</vt:lpstr>
      <vt:lpstr>Две силы  F1= 30 Н и F2= 40 Н приложены к одной точке тела. Угол между векторами F1 и F2 равен 90 градусов. Чему равен модуль равнодействующей этих сил?</vt:lpstr>
      <vt:lpstr>Чему равно давление воздуха в кабине пилотируемого космического корабля?</vt:lpstr>
      <vt:lpstr>Какого цвета шкура у белого медведя? </vt:lpstr>
      <vt:lpstr>Может ли мячик изменить направление своего полета, не сталкиваясь с препятствием?</vt:lpstr>
      <vt:lpstr>Две силы  F1= 30 Н и F2= 40 Н приложены к одной точке тела. Угол между векторами F1 и F2 равен 90 градусов. Чему равен модуль равнодействующей этих сил?</vt:lpstr>
      <vt:lpstr>Чему равно давление воздуха в кабине пилотируемого космического корабля?</vt:lpstr>
      <vt:lpstr>Какого цвета шкура у белого медведя? </vt:lpstr>
      <vt:lpstr>Скорость тела при прямолинейном равноускоренном движении увеличилась в 3 раза за 3 секунды и стала равной 9 м/с. Ускорение тела равно:</vt:lpstr>
      <vt:lpstr>Скорость тела при прямолинейном равноускоренном движении увеличилась в 3 раза за 3 секунды и стала равной 9 м/с. Ускорение тела равно:</vt:lpstr>
      <vt:lpstr>Человек с Земли переместился на орбитальную космическую станцию. Какая величина осталась прежней?</vt:lpstr>
      <vt:lpstr>На Солнце произошла вспышка. Через сколько времени Вы ее увидите? </vt:lpstr>
      <vt:lpstr>Что имеет большую плотность: лед или вода?  </vt:lpstr>
      <vt:lpstr>Какая буква реже всего встречается в текстах на русском языке?</vt:lpstr>
      <vt:lpstr>Человек с Земли переместился на орбитальную космическую станцию. Какая величина осталась прежней?</vt:lpstr>
      <vt:lpstr>На Солнце произошла вспышка. Через сколько времени Вы ее увидите? </vt:lpstr>
      <vt:lpstr>Что имеет большую плотность: лед или вода?  </vt:lpstr>
      <vt:lpstr>Какая буква реже всего встречается в текстах на русском языке?</vt:lpstr>
      <vt:lpstr>Поезд длиной 200 м въезжает в тоннель длиной 300 м, двигаясь равномерно со скоростью 10 м/с. Через какое время поезд выйдет полностью из тоннеля?</vt:lpstr>
      <vt:lpstr>Поезд длиной 200 м въезжает в тоннель длиной 300 м, двигаясь равномерно со скоростью 10 м/с. Через какое время поезд выйдет полностью из тоннеля?</vt:lpstr>
      <vt:lpstr>На столе стоит стограммовая гиря. Чему равен ее вес?</vt:lpstr>
      <vt:lpstr>Буратино упал в пруд к черепахе Тортилле и ждет, пока ему доставят Золотой ключик. Что можно сказать о силах, действующих на него?</vt:lpstr>
      <vt:lpstr> Каким газом наполняют бутылки с газированной водой? </vt:lpstr>
      <vt:lpstr> Сколько лап у паука?</vt:lpstr>
      <vt:lpstr>На столе стоит стограммовая гиря. Чему равен ее вес?</vt:lpstr>
      <vt:lpstr>Буратино упал в пруд к черепахе Тортилле и ждет, пока ему доставят Золотой ключик. Что можно сказать о силах, действующих на него?</vt:lpstr>
      <vt:lpstr> Каким газом наполняют бутылки с газированной водой? </vt:lpstr>
      <vt:lpstr> Сколько лап у паука?</vt:lpstr>
      <vt:lpstr> Два тела, брошенные одновременно вертикально вверх с разными скоростями, движутся относительно друг друга</vt:lpstr>
      <vt:lpstr> Два тела, брошенные одновременно вертикально вверх с разными скоростями, движутся относительно друг друга</vt:lpstr>
      <vt:lpstr>Слайд 82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Литвиненко Галина Аркадьевна</cp:lastModifiedBy>
  <cp:revision>30</cp:revision>
  <dcterms:created xsi:type="dcterms:W3CDTF">1601-01-01T00:00:00Z</dcterms:created>
  <dcterms:modified xsi:type="dcterms:W3CDTF">2014-09-10T14:15:04Z</dcterms:modified>
</cp:coreProperties>
</file>