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sldIdLst>
    <p:sldId id="256" r:id="rId2"/>
    <p:sldId id="26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doctorate.ru/intellekt-i-starost/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to-name.ru/primeti/leto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o-name.ru/biography/ivan-vyshnegradskij.htm" TargetMode="External"/><Relationship Id="rId2" Type="http://schemas.openxmlformats.org/officeDocument/2006/relationships/hyperlink" Target="http://to-name.ru/biography/dzhejms-maksvell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0"/>
            <a:ext cx="7704856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>
                <a:effectLst/>
              </a:rPr>
              <a:t>Роберт Винер - основатель кибернетики</a:t>
            </a:r>
            <a:endParaRPr lang="ru-RU" dirty="0"/>
          </a:p>
        </p:txBody>
      </p:sp>
      <p:pic>
        <p:nvPicPr>
          <p:cNvPr id="1029" name="Picture 5" descr="C:\Users\Стас\Desktop\cybe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585758" cy="43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4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836712"/>
            <a:ext cx="3888431" cy="5328592"/>
          </a:xfrm>
        </p:spPr>
        <p:txBody>
          <a:bodyPr>
            <a:normAutofit lnSpcReduction="10000"/>
          </a:bodyPr>
          <a:lstStyle/>
          <a:p>
            <a:pPr marL="0" indent="0" algn="just" fontAlgn="base">
              <a:buNone/>
            </a:pPr>
            <a:r>
              <a:rPr lang="ru-RU" sz="2000" dirty="0"/>
              <a:t>Созданной им науке Винер дал название кибернетики, что в переводе с греческого означает "рулевой"; так называлась и его книга. Винер опубликовал в 1948 г. ставшей знаменитой, книгу «Кибернетика или управление и связь в животном и машине». Эту книгу знают все, но не читал практически никто. В этой работе были показаны пути создания общей теории управления и заложены основы методов рассмотрения проблем управления и связи для различных систем с единой точки зрения.</a:t>
            </a:r>
          </a:p>
        </p:txBody>
      </p:sp>
      <p:pic>
        <p:nvPicPr>
          <p:cNvPr id="3074" name="Picture 2" descr="C:\Users\Стас\Desktop\vi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47" y="1275744"/>
            <a:ext cx="3792081" cy="350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894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80928"/>
            <a:ext cx="6965245" cy="1202485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783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4558352" y="2060848"/>
            <a:ext cx="3600400" cy="7200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Путь к новой науке - кибернетике</a:t>
            </a: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4558352" y="1037695"/>
            <a:ext cx="3600400" cy="7200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Н. Винер о себе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4572000" y="3070032"/>
            <a:ext cx="3600400" cy="7200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Как появился термин «кибернетика»?</a:t>
            </a:r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4558352" y="4245293"/>
            <a:ext cx="3600400" cy="7200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чем заслуга </a:t>
            </a:r>
            <a:r>
              <a:rPr lang="ru-RU" dirty="0" err="1" smtClean="0"/>
              <a:t>Н.Винера</a:t>
            </a:r>
            <a:r>
              <a:rPr lang="ru-RU" dirty="0"/>
              <a:t>? Ведь теория управления была создана до него…</a:t>
            </a:r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4558352" y="5301208"/>
            <a:ext cx="3600400" cy="7200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10" name="Управляющая кнопка: домой 9">
            <a:hlinkClick r:id="" action="ppaction://hlinkshowjump?jump=firstslide" highlightClick="1"/>
          </p:cNvPr>
          <p:cNvSpPr/>
          <p:nvPr/>
        </p:nvSpPr>
        <p:spPr>
          <a:xfrm>
            <a:off x="755576" y="5380781"/>
            <a:ext cx="864096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9592" y="105990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</a:t>
            </a:r>
            <a:endParaRPr lang="ru-RU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43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Н.Винер</a:t>
            </a:r>
            <a:r>
              <a:rPr lang="ru-RU" b="1" dirty="0"/>
              <a:t> о себе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24744"/>
            <a:ext cx="7560840" cy="417646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200" dirty="0"/>
              <a:t>Винер — одни из немногих ученых, которые сами подробно написали о себе. Он опубликовал две замечательные книги о своей жизни и творчестве — «Бывший вундеркинд» (1951) и «Я — математик» (1956). В этих книгах автор излагал также взгляды на развитие человечества, роль науки, ценность общения ученых.</a:t>
            </a:r>
          </a:p>
          <a:p>
            <a:pPr marL="0" indent="0" algn="just">
              <a:buNone/>
            </a:pPr>
            <a:r>
              <a:rPr lang="ru-RU" sz="2200" dirty="0" err="1"/>
              <a:t>Норберт</a:t>
            </a:r>
            <a:r>
              <a:rPr lang="ru-RU" sz="2200" dirty="0"/>
              <a:t> Винер был убежден, что </a:t>
            </a:r>
            <a:r>
              <a:rPr lang="ru-RU" sz="2200" u="sng" dirty="0">
                <a:hlinkClick r:id="rId2"/>
              </a:rPr>
              <a:t>умственный</a:t>
            </a:r>
            <a:r>
              <a:rPr lang="ru-RU" sz="2200" dirty="0"/>
              <a:t> труд «изнашивает человека до предела», поэтому должен чередоваться с физическим отдыхом. Он всегда пользовался всякой возможностью совершать прогулки, плавал, играл в различные игры, с удовольствием общался с не математиками.</a:t>
            </a:r>
          </a:p>
          <a:p>
            <a:pPr marL="0" indent="0" algn="just">
              <a:buNone/>
            </a:pPr>
            <a:r>
              <a:rPr lang="ru-RU" sz="2200" dirty="0"/>
              <a:t> </a:t>
            </a:r>
          </a:p>
        </p:txBody>
      </p:sp>
      <p:pic>
        <p:nvPicPr>
          <p:cNvPr id="1026" name="Picture 2" descr="C:\Users\Стас\Desktop\1370983204_kiberneti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07728"/>
            <a:ext cx="4253090" cy="213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0" y="6237312"/>
            <a:ext cx="2771800" cy="60303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454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5" y="836712"/>
            <a:ext cx="468052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err="1"/>
              <a:t>Норберт</a:t>
            </a:r>
            <a:r>
              <a:rPr lang="ru-RU" sz="2000" b="1" dirty="0"/>
              <a:t> Винер</a:t>
            </a:r>
            <a:r>
              <a:rPr lang="ru-RU" sz="2000" dirty="0"/>
              <a:t> (1894-1964) — американский математик. Его детище,</a:t>
            </a:r>
            <a:r>
              <a:rPr lang="ru-RU" sz="2000" b="1" dirty="0"/>
              <a:t> кибернетика </a:t>
            </a:r>
            <a:r>
              <a:rPr lang="ru-RU" sz="2000" dirty="0"/>
              <a:t>— наука об управлении и связях в машинах и живых организмах, родилось из сплава прежде не пересекавшихся математики, биологии, социологии. В своем фундаментальном труде «Кибернетика» (1948 год) сформулировал основные ее положения. </a:t>
            </a:r>
          </a:p>
        </p:txBody>
      </p:sp>
      <p:pic>
        <p:nvPicPr>
          <p:cNvPr id="2050" name="Picture 2" descr="C:\Users\Стас\Desktop\171fc14b49a79ea979710de5b3402b30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00" y="980728"/>
            <a:ext cx="2902447" cy="386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825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5"/>
          </a:xfrm>
        </p:spPr>
        <p:txBody>
          <a:bodyPr>
            <a:normAutofit fontScale="90000"/>
          </a:bodyPr>
          <a:lstStyle/>
          <a:p>
            <a:r>
              <a:rPr lang="ru-RU" dirty="0"/>
              <a:t>Путь к новой науке - кибернетике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1700808"/>
            <a:ext cx="6192688" cy="446449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000" dirty="0"/>
              <a:t>Во время войны Винер почти целиком посвятил свое творчество военным делам. Существовавшие в ту пору вычислительные машины необходимым быстродействием не обладали. Это заставило Винера сформулировать ряд требований к таким машинам. По сути дела, им были предсказаны пути, по которым в дальнейшем пошла электронно-вычислительная техника.</a:t>
            </a:r>
          </a:p>
          <a:p>
            <a:pPr marL="0" indent="0">
              <a:buNone/>
            </a:pPr>
            <a:r>
              <a:rPr lang="ru-RU" sz="6000" dirty="0"/>
              <a:t>Вычислительные устройства, по его мнению, «должны состоять из электронных ламп, а не из зубчатых передач или электромеханических реле. Это необходимо, чтобы обеспечить достаточное быстрое действие».</a:t>
            </a:r>
          </a:p>
          <a:p>
            <a:pPr marL="0" indent="0">
              <a:buNone/>
            </a:pPr>
            <a:r>
              <a:rPr lang="ru-RU" sz="6000" dirty="0"/>
              <a:t>Следующее требование состояло в том, что в вычислительных устройствах «должна использоваться более экономичная двоичная, а не десятичная система счисления». Машина должна сама корректировать свои действия, в ней необходимо выработать способность к самообучению. Для этого ее нужно снабдить блоком памяти, где откладывались бы управляющие сигналы, а также те сведения, которые машина получит в процессе работы. </a:t>
            </a:r>
          </a:p>
          <a:p>
            <a:pPr marL="0" indent="0">
              <a:buNone/>
            </a:pPr>
            <a:r>
              <a:rPr lang="ru-RU" sz="6000" dirty="0"/>
              <a:t>Если ранее машина была лишь исполнительным органом, всецело зависящим от воли человека, то ныне она становилась думающей и приобретала определенную долю самостоятельности.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0" y="6237312"/>
            <a:ext cx="2771800" cy="60303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840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008112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 появился термин «кибернетика»?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07798"/>
            <a:ext cx="7664249" cy="46015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sz="2000" dirty="0"/>
              <a:t>В своих воспоминаниях Винер писал, что </a:t>
            </a:r>
            <a:r>
              <a:rPr lang="ru-RU" sz="2000" dirty="0">
                <a:hlinkClick r:id="rId2" tooltip="Лето - описание лета"/>
              </a:rPr>
              <a:t>летом</a:t>
            </a:r>
            <a:r>
              <a:rPr lang="ru-RU" sz="2000" dirty="0"/>
              <a:t> 1946 года он был приглашен во Францию в город Нанси на математическую конференцию. В голове его уже давно зрела мысль написать книгу и рассказать в ней об общности законов, действующих в области автоматического регулирования, организации производства и в нервной системе человека.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000" dirty="0"/>
              <a:t>После возвращения с конференции </a:t>
            </a:r>
            <a:r>
              <a:rPr lang="ru-RU" sz="2000" dirty="0" err="1"/>
              <a:t>Норберт</a:t>
            </a:r>
            <a:r>
              <a:rPr lang="ru-RU" sz="2000" dirty="0"/>
              <a:t> Винер уехал в Мексику и около года  работал над заказанной книгой. Сразу же возникла трудность с заглавием, уж слишком необычно было содержание.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000" dirty="0"/>
              <a:t>Требовалось найти слово, связанное с управлением, регулированием. Пришло на ум </a:t>
            </a:r>
            <a:r>
              <a:rPr lang="ru-RU" sz="2000" i="1" u="sng" dirty="0"/>
              <a:t>греческое, похожее на «рулевой», что по-английски звучит как «кибернетика».</a:t>
            </a:r>
            <a:r>
              <a:rPr lang="ru-RU" sz="2000" dirty="0"/>
              <a:t> Так Винер его и оставил.</a:t>
            </a:r>
          </a:p>
        </p:txBody>
      </p:sp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0" y="6237312"/>
            <a:ext cx="2771800" cy="60303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495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632848" cy="1099249"/>
          </a:xfrm>
        </p:spPr>
        <p:txBody>
          <a:bodyPr>
            <a:noAutofit/>
          </a:bodyPr>
          <a:lstStyle/>
          <a:p>
            <a:r>
              <a:rPr lang="ru-RU" sz="3000" dirty="0"/>
              <a:t>В чем заслуга </a:t>
            </a:r>
            <a:r>
              <a:rPr lang="ru-RU" sz="3000" dirty="0" err="1"/>
              <a:t>Н.Винера</a:t>
            </a:r>
            <a:r>
              <a:rPr lang="ru-RU" sz="3000" dirty="0"/>
              <a:t>? Ведь теория управления была создана до него…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632848" cy="482453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dirty="0"/>
              <a:t>Основоположником современной теории управления сам Винер считал английского физика, создателя классической электродинамики </a:t>
            </a:r>
            <a:r>
              <a:rPr lang="ru-RU" dirty="0">
                <a:hlinkClick r:id="rId2" tooltip="Биография физика Джеймса Клерка  Максвелла"/>
              </a:rPr>
              <a:t>Джеймса Клерка  Максвелла</a:t>
            </a:r>
            <a:r>
              <a:rPr lang="ru-RU" dirty="0"/>
              <a:t>, и это совершенно справедливо.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dirty="0"/>
              <a:t>Теория автоматического регулирования была в основном сформулирована Дж. Максвеллом, </a:t>
            </a:r>
            <a:r>
              <a:rPr lang="ru-RU" dirty="0">
                <a:hlinkClick r:id="rId3" tooltip="Биография Ивана Алексеевича Вышнеградского"/>
              </a:rPr>
              <a:t>Иваном Алексеевичем </a:t>
            </a:r>
            <a:r>
              <a:rPr lang="ru-RU" dirty="0" err="1">
                <a:hlinkClick r:id="rId3" tooltip="Биография Ивана Алексеевича Вышнеградского"/>
              </a:rPr>
              <a:t>Вышнеградским</a:t>
            </a:r>
            <a:r>
              <a:rPr lang="ru-RU" dirty="0"/>
              <a:t>, математиком Алексеем Андреевичем Ляпуновым и теплотехником </a:t>
            </a:r>
            <a:r>
              <a:rPr lang="ru-RU" dirty="0" err="1"/>
              <a:t>Аурелием</a:t>
            </a:r>
            <a:r>
              <a:rPr lang="ru-RU" dirty="0"/>
              <a:t> Стодолой.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dirty="0"/>
              <a:t>Заслуга </a:t>
            </a:r>
            <a:r>
              <a:rPr lang="ru-RU" dirty="0" err="1"/>
              <a:t>Норберта</a:t>
            </a:r>
            <a:r>
              <a:rPr lang="ru-RU" dirty="0"/>
              <a:t> Винера в том, что он впервые понял принципиальное значение информации в процессах управления. Говоря об управлении и связи в живых организмах и машинах, он видел главное не просто в словах «управление» и «связь», а в их сочетании, точно так же, как в теории относительности важен не сам факт конечности скорости взаимодействия, а сочетание этого факта с понятием одновременности событий, протекающих в различных точках пространства.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dirty="0"/>
              <a:t>Кибернетика — наука об информационном управлении, и Винера с полным правом можно считать творцом этой науки.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настраиваемая 3">
            <a:hlinkClick r:id="rId4" action="ppaction://hlinksldjump" highlightClick="1"/>
          </p:cNvPr>
          <p:cNvSpPr/>
          <p:nvPr/>
        </p:nvSpPr>
        <p:spPr>
          <a:xfrm>
            <a:off x="0" y="6237312"/>
            <a:ext cx="2771800" cy="60303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156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432048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Заключение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980728"/>
            <a:ext cx="5904656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Развитие кибернетики в нашей стране встретило идеологические, препятствия. Как писал академик </a:t>
            </a:r>
            <a:r>
              <a:rPr lang="ru-RU" sz="2000" dirty="0" err="1"/>
              <a:t>А.И.Берг</a:t>
            </a:r>
            <a:r>
              <a:rPr lang="ru-RU" sz="2000" dirty="0"/>
              <a:t>, «... в 1955-57 гг. и даже позже в нашей литературе были допущены грубые ошибки в оценке значения и возможностей кибернетики. Это нанесло серьезный ущерб развитию науки в нашей стране, привело к задержке в разработке многих теоретических положений и даже самих электронных машин». Достаточно сказать, что еще в философском словаре 1959 года издания кибернетика характеризовалась как «буржуазная лженаука». Набор ярлыков для кибернетики: пустоцвет, лженаука, идеологическое оружие империалистической реакции, порождение лакеев империализма.</a:t>
            </a:r>
          </a:p>
        </p:txBody>
      </p:sp>
      <p:pic>
        <p:nvPicPr>
          <p:cNvPr id="2050" name="Picture 2" descr="C:\Users\Стас\Desktop\Norbert-Wiener-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6" y="575654"/>
            <a:ext cx="266845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0" y="6237312"/>
            <a:ext cx="2771800" cy="60303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217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2"/>
            <a:ext cx="7632848" cy="5400600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1700" dirty="0"/>
              <a:t>Развиваясь одновременно с развитием электронно-вычислительных машин, кибернетика со временем превращалась в более общую науку о преобразовании информации.</a:t>
            </a:r>
          </a:p>
          <a:p>
            <a:pPr marL="0" indent="0" fontAlgn="base">
              <a:buNone/>
            </a:pPr>
            <a:r>
              <a:rPr lang="ru-RU" sz="1700" dirty="0"/>
              <a:t>Таким образом, если основоположники кибернетики ставили в ее центре управление и связь, то затем на первый план вышли информационные процессы, хотя и ограниченные управляющими системами. Объяснить подобную трансформацию можно тем, что необходимо было формирование научной области, изучающей информационные процессы и системы, которые стали играть все большую роль в обществе, в связи с распространением применения компьютеров.</a:t>
            </a:r>
          </a:p>
          <a:p>
            <a:pPr marL="0" indent="0" fontAlgn="base">
              <a:buNone/>
            </a:pPr>
            <a:r>
              <a:rPr lang="ru-RU" sz="1700" dirty="0"/>
              <a:t>Таков был профессор Винер. Один из крупнейших умов XX века, создавший своими работами облик цивилизации, в которой мы живем, и совершенно беспомощный и по - детски уязвимый в повседневной жизни, нашедший защиту для своего внутреннего мира в семье, высокомерном отчуждении, скрывавшем концентрацию сознания на решаемой задаче, и в результате небезосновательно ставший персонажем студенческого фольклора. А студенты Массачусетского технологического до сих пор рассказывают первокурсникам анекдоты о рассеянном профессоре Винере, который мог забыть собственное имя...</a:t>
            </a:r>
          </a:p>
        </p:txBody>
      </p:sp>
    </p:spTree>
    <p:extLst>
      <p:ext uri="{BB962C8B-B14F-4D97-AF65-F5344CB8AC3E}">
        <p14:creationId xmlns:p14="http://schemas.microsoft.com/office/powerpoint/2010/main" val="378681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79</TotalTime>
  <Words>679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Роберт Винер - основатель кибернетики</vt:lpstr>
      <vt:lpstr>Презентация PowerPoint</vt:lpstr>
      <vt:lpstr>Н.Винер о себе </vt:lpstr>
      <vt:lpstr>Презентация PowerPoint</vt:lpstr>
      <vt:lpstr>Путь к новой науке - кибернетике</vt:lpstr>
      <vt:lpstr>Как появился термин «кибернетика»?</vt:lpstr>
      <vt:lpstr>В чем заслуга Н.Винера? Ведь теория управления была создана до него…</vt:lpstr>
      <vt:lpstr>Заключение 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Роберт Винер - основатель кибернетики</dc:title>
  <dc:creator>Кочетков Стас</dc:creator>
  <cp:lastModifiedBy>Кочетков Стас</cp:lastModifiedBy>
  <cp:revision>18</cp:revision>
  <dcterms:created xsi:type="dcterms:W3CDTF">2014-05-11T06:37:48Z</dcterms:created>
  <dcterms:modified xsi:type="dcterms:W3CDTF">2014-05-11T18:41:37Z</dcterms:modified>
</cp:coreProperties>
</file>