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8" r:id="rId2"/>
    <p:sldId id="256" r:id="rId3"/>
    <p:sldId id="257" r:id="rId4"/>
    <p:sldId id="266" r:id="rId5"/>
    <p:sldId id="267" r:id="rId6"/>
    <p:sldId id="268" r:id="rId7"/>
    <p:sldId id="269" r:id="rId8"/>
    <p:sldId id="272" r:id="rId9"/>
    <p:sldId id="270" r:id="rId10"/>
    <p:sldId id="271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/>
  </p:normalViewPr>
  <p:slideViewPr>
    <p:cSldViewPr>
      <p:cViewPr>
        <p:scale>
          <a:sx n="60" d="100"/>
          <a:sy n="60" d="100"/>
        </p:scale>
        <p:origin x="-714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9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FBCB-CE1B-4122-A2E1-D7C78307B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2F099-761F-4586-98EE-24AA5A918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A944B-51C2-40DB-820F-472A578F8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7F97-7E97-4123-A65B-14D36D009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2C3A2-7F89-4693-89ED-6E405781B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BCBCA-155D-48C7-B290-A9E05C425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F1DD0-245A-49EA-A943-79E786B4C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ED5EC-9308-4EA4-AC28-790D256BF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216BD-B23E-47D2-B7B4-79458D9EA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A7FEC-204C-4963-A4C7-7F5FD76C3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AC573-5EA6-44E3-9A7A-7D1B5F21E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8D5D-C1A9-4387-9D37-BC77C1E830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1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7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83E1976-43BB-43FD-85E8-5A62AD7AA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17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ransition spd="med"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Михаил Афанасьевич Булгаков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2571750"/>
            <a:ext cx="4038600" cy="211455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dirty="0" smtClean="0">
                <a:solidFill>
                  <a:schemeClr val="tx2"/>
                </a:solidFill>
              </a:rPr>
              <a:t>Годы жизни</a:t>
            </a:r>
            <a:endParaRPr lang="en-US" sz="4400" dirty="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400" dirty="0" smtClean="0">
                <a:solidFill>
                  <a:schemeClr val="tx2"/>
                </a:solidFill>
              </a:rPr>
              <a:t>	</a:t>
            </a:r>
            <a:r>
              <a:rPr lang="ru-RU" sz="4400" dirty="0" smtClean="0">
                <a:solidFill>
                  <a:schemeClr val="tx2"/>
                </a:solidFill>
              </a:rPr>
              <a:t>1891-1940.</a:t>
            </a:r>
          </a:p>
        </p:txBody>
      </p:sp>
      <p:pic>
        <p:nvPicPr>
          <p:cNvPr id="14340" name="Содержимое 5" descr="f_18616531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6250" y="1214438"/>
            <a:ext cx="3348038" cy="4530725"/>
          </a:xfrm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 descr="Иоан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50" y="142875"/>
            <a:ext cx="3071813" cy="311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Рисунок 3" descr="Лука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88" y="142875"/>
            <a:ext cx="26447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Рисунок 4" descr="Марк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50" y="3500438"/>
            <a:ext cx="307181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Рисунок 5" descr="Матфий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29188" y="3500438"/>
            <a:ext cx="2643187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2" descr="1248787642_AZZ8050-Pilat_fs-web80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88" y="214313"/>
            <a:ext cx="6072187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00250" y="5643563"/>
            <a:ext cx="5000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tx2">
                    <a:lumMod val="90000"/>
                  </a:schemeClr>
                </a:solidFill>
              </a:rPr>
              <a:t>Суд Пилата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1" descr="433px-What_is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88" y="285750"/>
            <a:ext cx="3857625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28813" y="5715000"/>
            <a:ext cx="55006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tx2">
                    <a:lumMod val="90000"/>
                  </a:schemeClr>
                </a:solidFill>
              </a:rPr>
              <a:t>Н.Н.Гё «Что есть истина?»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928096_945235e5a84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43174" y="428604"/>
            <a:ext cx="3776656" cy="4892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357438" y="5500688"/>
            <a:ext cx="47863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tx2">
                    <a:lumMod val="90000"/>
                  </a:schemeClr>
                </a:solidFill>
              </a:rPr>
              <a:t>Сон Пилата ( глава 26)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00298" y="357166"/>
            <a:ext cx="4064000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428750" y="5000625"/>
            <a:ext cx="6572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tx2">
                    <a:lumMod val="90000"/>
                  </a:schemeClr>
                </a:solidFill>
              </a:rPr>
              <a:t>Освобождение Понтия Пилата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ctrTitle" sz="quarter"/>
          </p:nvPr>
        </p:nvSpPr>
        <p:spPr>
          <a:xfrm>
            <a:off x="142875" y="3571875"/>
            <a:ext cx="8572500" cy="3143250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>Роман, задуманный зимой 1928-1929 года, вставки к которому Булгаков диктовал жене в феврале 1940 года, был опубликован только в 1966 году.</a:t>
            </a:r>
            <a:endParaRPr lang="ru-RU" sz="3200" dirty="0"/>
          </a:p>
        </p:txBody>
      </p:sp>
      <p:pic>
        <p:nvPicPr>
          <p:cNvPr id="15363" name="Рисунок 6" descr="1279730086_mthe_master_and_margarita_by_pawlack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142875"/>
            <a:ext cx="321468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1" descr="30364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63" y="142875"/>
            <a:ext cx="4929187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214813"/>
            <a:ext cx="8229600" cy="24288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Философско – этические проблемы «ершалаимских» глав романа (по второй главе) и их евангельская основа.</a:t>
            </a:r>
          </a:p>
        </p:txBody>
      </p:sp>
      <p:pic>
        <p:nvPicPr>
          <p:cNvPr id="16387" name="Рисунок 4" descr="1258658222_229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38" y="214313"/>
            <a:ext cx="5167312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Сюжетные линии романа: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57250" y="1571625"/>
            <a:ext cx="74295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Историческая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8875" y="2571750"/>
            <a:ext cx="435768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Сатирическая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43188" y="3500438"/>
            <a:ext cx="40005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Любовная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m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24075" y="285729"/>
            <a:ext cx="4895850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785938" y="4214813"/>
            <a:ext cx="5429250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tx2">
                    <a:lumMod val="90000"/>
                  </a:schemeClr>
                </a:solidFill>
              </a:rPr>
              <a:t>Глава 2 Рассказ Воланда: суд Пилата над Иешуа Га-Ноцри, разговор с Каифой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" descr="1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88" y="214313"/>
            <a:ext cx="300037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00250" y="4929188"/>
            <a:ext cx="5643563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tx2">
                    <a:lumMod val="90000"/>
                  </a:schemeClr>
                </a:solidFill>
              </a:rPr>
              <a:t>Глава 16 Сон Ивана Бездомного: казнь на Лысой горе, Левий Матвий- свидетель казни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" descr="0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0375" y="285750"/>
            <a:ext cx="3357563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43063" y="4714875"/>
            <a:ext cx="6500812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tx2">
                    <a:lumMod val="90000"/>
                  </a:schemeClr>
                </a:solidFill>
              </a:rPr>
              <a:t>Глава 25 Маргарита читает роман Мастера: Пилат дает задание Афранию – Начальнику тайной службы  - относительно Иуды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" descr="1258658142_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0375" y="214313"/>
            <a:ext cx="31337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00125" y="4857750"/>
            <a:ext cx="74295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tx2">
                    <a:lumMod val="90000"/>
                  </a:schemeClr>
                </a:solidFill>
              </a:rPr>
              <a:t>Глава 26 Маргарита читает: тоска Пилата, доклад Афрания, разговор Пилата с Левием Матвием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 bwMode="auto">
          <a:xfrm>
            <a:off x="857250" y="928688"/>
            <a:ext cx="1628775" cy="142875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sz="1800" b="1" dirty="0">
                <a:solidFill>
                  <a:schemeClr val="tx2">
                    <a:lumMod val="90000"/>
                  </a:schemeClr>
                </a:solidFill>
              </a:rPr>
              <a:t>Евангелие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 bwMode="auto">
          <a:xfrm>
            <a:off x="3857625" y="2143125"/>
            <a:ext cx="1714500" cy="1285875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sz="1800" b="1" dirty="0">
                <a:solidFill>
                  <a:schemeClr val="tx2">
                    <a:lumMod val="90000"/>
                  </a:schemeClr>
                </a:solidFill>
              </a:rPr>
              <a:t>Ершалаим 30-х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 bwMode="auto">
          <a:xfrm>
            <a:off x="6500813" y="2143125"/>
            <a:ext cx="1214437" cy="1214438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sz="1800" b="1" dirty="0">
                <a:solidFill>
                  <a:schemeClr val="tx2">
                    <a:lumMod val="90000"/>
                  </a:schemeClr>
                </a:solidFill>
              </a:rPr>
              <a:t>Москва 30-х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 bwMode="auto">
          <a:xfrm>
            <a:off x="928688" y="3429000"/>
            <a:ext cx="1557337" cy="142875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sz="1800" b="1" dirty="0">
                <a:solidFill>
                  <a:schemeClr val="tx2">
                    <a:lumMod val="90000"/>
                  </a:schemeClr>
                </a:solidFill>
              </a:rPr>
              <a:t>Роман Мастера</a:t>
            </a:r>
          </a:p>
        </p:txBody>
      </p:sp>
      <p:cxnSp>
        <p:nvCxnSpPr>
          <p:cNvPr id="22534" name="Прямая со стрелкой 7"/>
          <p:cNvCxnSpPr>
            <a:cxnSpLocks noChangeShapeType="1"/>
          </p:cNvCxnSpPr>
          <p:nvPr/>
        </p:nvCxnSpPr>
        <p:spPr bwMode="auto">
          <a:xfrm rot="5400000">
            <a:off x="1269206" y="2872582"/>
            <a:ext cx="10318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2535" name="Прямая со стрелкой 9"/>
          <p:cNvCxnSpPr>
            <a:cxnSpLocks noChangeShapeType="1"/>
          </p:cNvCxnSpPr>
          <p:nvPr/>
        </p:nvCxnSpPr>
        <p:spPr bwMode="auto">
          <a:xfrm>
            <a:off x="2500313" y="2071688"/>
            <a:ext cx="1371600" cy="479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2536" name="Прямая со стрелкой 11"/>
          <p:cNvCxnSpPr>
            <a:cxnSpLocks noChangeShapeType="1"/>
            <a:stCxn id="6" idx="3"/>
          </p:cNvCxnSpPr>
          <p:nvPr/>
        </p:nvCxnSpPr>
        <p:spPr bwMode="auto">
          <a:xfrm flipV="1">
            <a:off x="2486025" y="3071813"/>
            <a:ext cx="1371600" cy="10715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2537" name="Прямая со стрелкой 13"/>
          <p:cNvCxnSpPr>
            <a:cxnSpLocks noChangeShapeType="1"/>
            <a:stCxn id="4" idx="3"/>
            <a:endCxn id="5" idx="1"/>
          </p:cNvCxnSpPr>
          <p:nvPr/>
        </p:nvCxnSpPr>
        <p:spPr bwMode="auto">
          <a:xfrm flipV="1">
            <a:off x="5572125" y="2749550"/>
            <a:ext cx="928688" cy="36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581</TotalTime>
  <Words>143</Words>
  <Application>Microsoft Office PowerPoint</Application>
  <PresentationFormat>Экран (4:3)</PresentationFormat>
  <Paragraphs>27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Century Gothic</vt:lpstr>
      <vt:lpstr>Arial</vt:lpstr>
      <vt:lpstr>Tahoma</vt:lpstr>
      <vt:lpstr>Wingdings</vt:lpstr>
      <vt:lpstr>Calibri</vt:lpstr>
      <vt:lpstr>Занавес</vt:lpstr>
      <vt:lpstr>Михаил Афанасьевич Булгаков</vt:lpstr>
      <vt:lpstr>Роман, задуманный зимой 1928-1929 года, вставки к которому Булгаков диктовал жене в феврале 1940 года, был опубликован только в 1966 году.</vt:lpstr>
      <vt:lpstr>Слайд 3</vt:lpstr>
      <vt:lpstr>Сюжетные линии романа: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коллеги ! Данные материалы помогут вам раскрыть сложнейшую тему курса литературы 11-го класса .  Словарь – справочник даёт толкование 28</dc:title>
  <dc:creator>Andru</dc:creator>
  <cp:lastModifiedBy>re</cp:lastModifiedBy>
  <cp:revision>31</cp:revision>
  <dcterms:created xsi:type="dcterms:W3CDTF">2007-06-16T07:09:44Z</dcterms:created>
  <dcterms:modified xsi:type="dcterms:W3CDTF">2014-10-19T17:46:50Z</dcterms:modified>
</cp:coreProperties>
</file>