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78" r:id="rId5"/>
    <p:sldId id="279" r:id="rId6"/>
    <p:sldId id="287" r:id="rId7"/>
    <p:sldId id="282" r:id="rId8"/>
    <p:sldId id="258" r:id="rId9"/>
    <p:sldId id="283" r:id="rId10"/>
    <p:sldId id="261" r:id="rId11"/>
    <p:sldId id="257" r:id="rId12"/>
    <p:sldId id="286" r:id="rId13"/>
    <p:sldId id="291" r:id="rId14"/>
    <p:sldId id="268" r:id="rId15"/>
    <p:sldId id="285" r:id="rId16"/>
    <p:sldId id="260" r:id="rId17"/>
    <p:sldId id="284" r:id="rId18"/>
    <p:sldId id="262" r:id="rId19"/>
    <p:sldId id="264" r:id="rId20"/>
    <p:sldId id="266" r:id="rId21"/>
    <p:sldId id="263" r:id="rId22"/>
    <p:sldId id="265" r:id="rId23"/>
    <p:sldId id="273" r:id="rId24"/>
    <p:sldId id="267" r:id="rId25"/>
    <p:sldId id="269" r:id="rId26"/>
    <p:sldId id="271" r:id="rId27"/>
    <p:sldId id="272" r:id="rId28"/>
    <p:sldId id="270" r:id="rId29"/>
    <p:sldId id="288" r:id="rId30"/>
    <p:sldId id="289" r:id="rId31"/>
    <p:sldId id="290" r:id="rId32"/>
    <p:sldId id="27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42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B802-C74E-4B9D-B2DB-6051714F7E32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C408-D9C0-4E68-997D-310F5C598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ACB7-71D6-4F7D-BC51-BFA9EC298F11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DAC2-111A-449F-862B-E20BE1C6C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ACCD-A630-47B3-B3E7-D4087CB2F06A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06DA-43DC-4C35-909F-070AF1CE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FE369-0E5D-4477-B0C5-E044926FDAF4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2CEE-9F4E-41E4-9C89-CBF0E7673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6F5C-0BEA-4749-ABCD-5BA66C4117E0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8678-AA60-430A-86CB-BFF154ADE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A3AB-EF3D-453A-BC18-FF6086B7FF3C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FE33-A3D8-4365-A173-AD86DA6E4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95F97-BF7E-49F4-975F-D7871A9B31B9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F9AA-3934-449F-891E-5F60F3EEA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C264-AFCF-4F18-87A9-D6F6B917B58B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243D-9283-46BB-88D7-B1E4ABC0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F2647-E72A-47DF-A3FD-6A640E600A4E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FF04-145F-4379-A66A-6CCC9547D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0CB0-CE03-4A6C-B473-4955F0B68CBE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2D24-C138-416B-96E5-AABE8C29B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32B7-DB4A-4EDB-AEE1-268393C1FA85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3D46-78FA-4F50-B0D0-A3EAC8F65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E7D05-D50B-44F0-8173-3CA37AD74D33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AAFA65-33F5-468D-A168-0A30D7A50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4" descr="D:\Оля\фоны для оформления\89174539_large_c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1258888" y="1557338"/>
            <a:ext cx="61928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МКДОУ «Колчеданский детский сад №1»  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Воспитатель: Липина Ольга Анатольевна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Проект «Зима»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Младшая группа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079897" y="1360561"/>
            <a:ext cx="3348037" cy="251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Рисунок 4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004048" y="1360561"/>
            <a:ext cx="3341687" cy="250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Рисунок 7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971029" y="4005064"/>
            <a:ext cx="3276600" cy="245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Рисунок 8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4851401" y="4005064"/>
            <a:ext cx="3276600" cy="2455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665413" y="476250"/>
            <a:ext cx="3311525" cy="64928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среды.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59100" y="3176588"/>
            <a:ext cx="3941763" cy="56991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5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045430" y="4005064"/>
            <a:ext cx="3276352" cy="2457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Рисунок 6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935596" y="476672"/>
            <a:ext cx="3492376" cy="2619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Рисунок 8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930001" y="332656"/>
            <a:ext cx="3460461" cy="2593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1" name="Рисунок 9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5109192" y="3899592"/>
            <a:ext cx="3416474" cy="25627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2296" name="Прямоугольник 2"/>
          <p:cNvSpPr>
            <a:spLocks noChangeArrowheads="1"/>
          </p:cNvSpPr>
          <p:nvPr/>
        </p:nvSpPr>
        <p:spPr bwMode="auto">
          <a:xfrm>
            <a:off x="3276600" y="3224213"/>
            <a:ext cx="33829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Создание развивающей среды.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217183" y="1443548"/>
            <a:ext cx="2948213" cy="2210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483" name="Рисунок 2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148064" y="1556792"/>
            <a:ext cx="3310868" cy="2483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484" name="Рисунок 3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1533254" y="3908546"/>
            <a:ext cx="3123461" cy="2342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5292080" y="4425654"/>
            <a:ext cx="2433984" cy="1825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87450" y="382588"/>
            <a:ext cx="6145213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Изготовление дидактических игр, оформление альбомов.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87450" y="1052513"/>
            <a:ext cx="6480175" cy="100806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Экскурсии по территории детского сада, с целью проведения наблюдений за зимними природными явлениями (снег, сугробы,  иней на деревьях, птицы).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288" y="358775"/>
            <a:ext cx="3476625" cy="5032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 этап – практический.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P1000634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5143504" y="3214686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P1000637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>
          <a:xfrm>
            <a:off x="428596" y="2928934"/>
            <a:ext cx="4476780" cy="335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3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24710" y="3717971"/>
            <a:ext cx="3246721" cy="2435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1" name="Picture 5" descr="D:\Оля\2012 год фото детей\проект зима\DCIM\100_PANA\P1000575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742157" y="1170131"/>
            <a:ext cx="3011825" cy="2258869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547813" y="379413"/>
            <a:ext cx="5616575" cy="6731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с иллюстрациями по теме «Зима» 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11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779826" y="1170132"/>
            <a:ext cx="3032534" cy="2719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4791776" y="4164209"/>
            <a:ext cx="3046556" cy="2286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39552" y="2830971"/>
            <a:ext cx="4248472" cy="3186735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00113" y="692150"/>
            <a:ext cx="5278437" cy="113982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 беседы по теме «Зима», заучивание стихотворений.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92724" y="2564904"/>
            <a:ext cx="3971933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5600" y="973138"/>
            <a:ext cx="3455988" cy="17272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 bwMode="auto">
          <a:xfrm>
            <a:off x="4067944" y="669367"/>
            <a:ext cx="3852501" cy="233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Рисунок 3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237548" y="3429000"/>
            <a:ext cx="3682897" cy="2701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48" name="Рисунок 4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836736" y="3387532"/>
            <a:ext cx="2975421" cy="2718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415" name="Прямоугольник 2"/>
          <p:cNvSpPr>
            <a:spLocks noChangeArrowheads="1"/>
          </p:cNvSpPr>
          <p:nvPr/>
        </p:nvSpPr>
        <p:spPr bwMode="auto">
          <a:xfrm>
            <a:off x="352425" y="1471613"/>
            <a:ext cx="34591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Выставка поделок  родителей</a:t>
            </a: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“Волшебница Зимушка – Зима”.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572000" y="2780928"/>
            <a:ext cx="4106675" cy="3080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979613" y="1125538"/>
            <a:ext cx="4321175" cy="728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Лепка  поделок из снега, украшение  снежных построек.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2780927"/>
            <a:ext cx="3856206" cy="2892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0825" y="3578225"/>
            <a:ext cx="4789488" cy="253206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904666" y="650294"/>
            <a:ext cx="3033742" cy="2273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Рисунок 3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926558" y="476672"/>
            <a:ext cx="3275013" cy="2455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2" name="Рисунок 4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5040953" y="3511878"/>
            <a:ext cx="355469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9463" name="Прямоугольник 2"/>
          <p:cNvSpPr>
            <a:spLocks noChangeArrowheads="1"/>
          </p:cNvSpPr>
          <p:nvPr/>
        </p:nvSpPr>
        <p:spPr bwMode="auto">
          <a:xfrm>
            <a:off x="647700" y="4076700"/>
            <a:ext cx="448151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Совместные мероприятия с родителями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и детьми: уборка снега на участке,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строительство снежных построек.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912329" y="1402798"/>
            <a:ext cx="3275980" cy="2456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205434" y="4197380"/>
            <a:ext cx="2952328" cy="2213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408869" y="3961958"/>
            <a:ext cx="3333005" cy="2500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4644009" y="1103040"/>
            <a:ext cx="3456384" cy="2590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85788" y="188913"/>
            <a:ext cx="4778375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«Лаборатория Незнайки» - экспериментирование со снегом и льдом.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Оля\фоны для оформления\89174539_large_c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476375" y="1196975"/>
            <a:ext cx="61912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данного проекта в том, что он позволяет в условиях воспитательно-образовательного процесса в ДОУ расширить, обогатить, систематизировать и творчески применить знания детей о сезонных изменениях в зимнее время года. Познакомить с разными состояниями воды, с опытами с водой и снегом с целью развития интереса к познавательно – исследовательской деятельности. Ребенок активнее накапливает опыт и усваивает знания в результате непосредственного общения с природой  в ходе наблюдений,  игр и экспериментирований.  Именно поэтому у ребенка можно заложить основы понимания и взаимосвязи объектов и явлений живой и неживой природы. 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766597" y="3869349"/>
            <a:ext cx="3261787" cy="2446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291" name="Рисунок 2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213282" y="1268061"/>
            <a:ext cx="3313880" cy="2484474"/>
          </a:xfrm>
          <a:prstGeom prst="rect">
            <a:avLst/>
          </a:prstGeom>
          <a:ln w="1270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292" name="Рисунок 4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932040" y="908567"/>
            <a:ext cx="3636006" cy="2725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293" name="Рисунок 6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1157863" y="4122981"/>
            <a:ext cx="3096344" cy="2322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85788" y="188913"/>
            <a:ext cx="4778375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«Лаборатория Незнайки» - экспериментирование со снегом и льдом.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32191" y="1888686"/>
            <a:ext cx="4104456" cy="3080628"/>
          </a:xfrm>
          <a:prstGeom prst="rect">
            <a:avLst/>
          </a:prstGeom>
          <a:ln w="1270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6" name="Рисунок 4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571999" y="2996953"/>
            <a:ext cx="4104457" cy="3078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63713" y="620713"/>
            <a:ext cx="5616575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Прогулки на свежем воздухе: катание на санках, с горки.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755576" y="642952"/>
            <a:ext cx="3600450" cy="2700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7" name="Рисунок 4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724590" y="475602"/>
            <a:ext cx="3635375" cy="2727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268" name="Рисунок 6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755576" y="3861049"/>
            <a:ext cx="3621118" cy="2715444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555875" y="3316288"/>
            <a:ext cx="3838575" cy="409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Обыгрывание снежных построек.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01421" y="4002942"/>
            <a:ext cx="3258046" cy="2443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D:\Оля\2012 год фото детей\проект зима\DCIM\100_PANA\P1000585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707904" y="2852936"/>
            <a:ext cx="4394264" cy="3295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3345936" y="288118"/>
            <a:ext cx="3065030" cy="2298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467544" y="3459832"/>
            <a:ext cx="3456384" cy="2592288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0825" y="928688"/>
            <a:ext cx="2663825" cy="11715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Вывешиваем кормушки, сделанные родителями. </a:t>
            </a: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:\Оля\футажи - архивы\svetlye_fony_0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296266" y="4146386"/>
            <a:ext cx="2499869" cy="1874903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339" name="Рисунок 2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6051405" y="4443875"/>
            <a:ext cx="2352257" cy="1764775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6084168" y="1988840"/>
            <a:ext cx="2699966" cy="2024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3587439" y="1700808"/>
            <a:ext cx="2496729" cy="1872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490035" y="1460214"/>
            <a:ext cx="2641031" cy="1980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8" cstate="email">
            <a:extLst/>
          </a:blip>
          <a:srcRect/>
          <a:stretch>
            <a:fillRect/>
          </a:stretch>
        </p:blipFill>
        <p:spPr bwMode="auto">
          <a:xfrm>
            <a:off x="456112" y="4056189"/>
            <a:ext cx="2619452" cy="1965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544888" y="333375"/>
            <a:ext cx="3889375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115000"/>
              </a:lnSpc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Прикрываем снегом кусты и деревья, кормим птичек.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2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887726" y="753896"/>
            <a:ext cx="3758211" cy="2819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363" name="Рисунок 6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356753" y="3701890"/>
            <a:ext cx="3247696" cy="2436526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87413" y="4056063"/>
            <a:ext cx="4044950" cy="172878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Художественно – творческая деятельность на зимнюю тематику (рисование, лепка)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44141" y="1043912"/>
            <a:ext cx="3180118" cy="2385088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2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95535" y="2201846"/>
            <a:ext cx="4324013" cy="3243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932040" y="620688"/>
            <a:ext cx="3489858" cy="26635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867192" y="3573016"/>
            <a:ext cx="355470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5288" y="836613"/>
            <a:ext cx="4321175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Художественно – творческая деятельность на зимнюю тематику (рисование, лепка)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2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187624" y="1560303"/>
            <a:ext cx="3137150" cy="2352539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8435" name="Рисунок 3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310516" y="1560303"/>
            <a:ext cx="3785337" cy="2425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1201882" y="4120874"/>
            <a:ext cx="3122892" cy="2342168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4039723" y="4437112"/>
            <a:ext cx="4326921" cy="191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835150" y="404813"/>
            <a:ext cx="5905500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lnSpc>
                <a:spcPct val="115000"/>
              </a:lnSpc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Развлечение  в зале:  «В гости к зиме».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Инсценировка сказки «Следы зверей»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D:\Оля\футажи - архивы\svetlye_fony_0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115616" y="1700808"/>
            <a:ext cx="2988518" cy="2241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562531" y="3429000"/>
            <a:ext cx="3780160" cy="283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7412" name="Рисунок 5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1726406" y="4365104"/>
            <a:ext cx="2808312" cy="2106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7413" name="Рисунок 7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5436096" y="701181"/>
            <a:ext cx="3167708" cy="2375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27088" y="933450"/>
            <a:ext cx="4608512" cy="53022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115000"/>
              </a:lnSpc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Развлечение на улице  «Зимушка – Зима»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584" y="188640"/>
            <a:ext cx="4608512" cy="51254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IV этап - заключительный </a:t>
            </a:r>
            <a:endParaRPr lang="ru-RU" sz="16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390650" y="4221163"/>
          <a:ext cx="6276975" cy="207486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56008"/>
                <a:gridCol w="784675"/>
                <a:gridCol w="1212679"/>
                <a:gridCol w="1070011"/>
                <a:gridCol w="1070011"/>
                <a:gridCol w="1284014"/>
              </a:tblGrid>
              <a:tr h="90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 зимних видах спорта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 о безопасном поведении зимой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исследовательский и познавательный интерес в ходе экспериментирования с водой и льдом.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бережное отношение к природе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замечать красоту зимней природы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представления о сезонных изменениях в природе (изменения в погоде, растения зимой, поведение зверей и птиц).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</a:tr>
              <a:tr h="181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9%  -  45%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21%  -  53%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32%  -  76%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23%  -  44%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29%  -  56%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12%-  59%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</a:tr>
            </a:tbl>
          </a:graphicData>
        </a:graphic>
      </p:graphicFrame>
      <p:pic>
        <p:nvPicPr>
          <p:cNvPr id="3074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908050"/>
            <a:ext cx="6264275" cy="331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03350" y="392113"/>
            <a:ext cx="6192838" cy="4572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Диагностика  у детей знаний о зиме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:\Оля\фоны для оформления\89174539_large_c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1679575" y="1484313"/>
            <a:ext cx="57610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познавательно-исследовательский, групповой.</a:t>
            </a:r>
          </a:p>
          <a:p>
            <a:r>
              <a: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краткосрочный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(с 10. 01. по 27. 01)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дети второй младшей «Б» группы  «Непоседы», воспитатель, родители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D:\Оля\фоны для оформления\89174539_large_c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552575" y="904875"/>
            <a:ext cx="604996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Результаты реализации проекта: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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Углубленные знания детей о сезонных изменениях в природе в зимнее время года о здоровом образе жизни. </a:t>
            </a:r>
            <a:endParaRPr lang="ru-RU" sz="2000">
              <a:latin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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Развитие исследовательской деятельности дошкольников в ходе совместной практической деятельности детей с педагогом</a:t>
            </a:r>
            <a:endParaRPr lang="ru-RU" sz="2000">
              <a:latin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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Расширение картотеки игр зимней направленности (дидактические, подвижные, пальчиковые, и употребление их детьми в свободной деятельности). </a:t>
            </a:r>
            <a:endParaRPr lang="ru-RU" sz="2000">
              <a:latin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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Приобщение родителей в творческую работу с детьми, укрепление заинтересованности в сотрудничестве с детским садом. 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:\Оля\фоны для оформления\89174539_large_c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1116013" y="908050"/>
            <a:ext cx="7056437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Данный проект позволил в условиях образовательного процесса расширить, систематизировать и творчески применить представления дошкольников о сезонных изменениях в природе, жизни птиц,  лесных животных  в зимнее время, исследовать разные состояния воды и снега.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 детей сформировались положительные отношения к изучаемому материалу, желание активно познавать.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Наличие конкретных знаний и представлений.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Наличие определённых умений и навыков преимущественно в художественно – эстетической  деятельности.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Наличие исследовательских  умений в ходе экспериментирования.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Развитие коммуникативных навыков:  памяти,  слухового внимания.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Представлений о безопасном поведении во время прогулок.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Таким образом, проект выявил положительные результаты в работе с детьми. Полностью справился со своей задачей и может быть рекомендован  для использования в других группах детского сада</a:t>
            </a:r>
            <a:endParaRPr lang="ru-RU" sz="1600"/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547664" y="260648"/>
            <a:ext cx="5904656" cy="792088"/>
          </a:xfrm>
          <a:prstGeom prst="downArrowCallout">
            <a:avLst>
              <a:gd name="adj1" fmla="val 25878"/>
              <a:gd name="adj2" fmla="val 25000"/>
              <a:gd name="adj3" fmla="val 35338"/>
              <a:gd name="adj4" fmla="val 64977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D:\Оля\футажи - архивы\svetlye_fony_0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02371" y="2924944"/>
            <a:ext cx="5976664" cy="309634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/>
        </p:blipFill>
        <p:spPr>
          <a:xfrm>
            <a:off x="3124802" y="332656"/>
            <a:ext cx="2893324" cy="320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Оля\фоны для оформления\89174539_large_c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Цель проекта.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1403350" y="1600200"/>
            <a:ext cx="63373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Формировать представление о зиме. 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Создать условия для развития познавательных, исследовательских и творческих способностей детей в процессе разработки детско-взрослого проекта. </a:t>
            </a: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:\Оля\фоны для оформления\89174539_large_c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979613" y="404813"/>
            <a:ext cx="4968875" cy="57626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6148" name="Rectangle 1"/>
          <p:cNvSpPr>
            <a:spLocks noGrp="1" noChangeArrowheads="1"/>
          </p:cNvSpPr>
          <p:nvPr>
            <p:ph idx="1"/>
          </p:nvPr>
        </p:nvSpPr>
        <p:spPr>
          <a:xfrm>
            <a:off x="1392238" y="815975"/>
            <a:ext cx="6419850" cy="5508625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Конкретизировать и углубить представления детей о зиме (состояние погоды, </a:t>
            </a: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холодно, идет снег, люди надевают зимнюю одежду,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особенности жизни диких животных и птиц в зимний период).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Учить замечать красоту зимней природы: деревья в снежном уборе, пушистый снег, прозрачные льдинки и т. д. и предлагать детям передавать это в рисунках. 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Способствовать воспитанию бережного отношения к природе, желанию заботиться о птицах и животных (делать кормушки, кормить птиц и зверей)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Знакомить с зимними видами спорта.</a:t>
            </a:r>
            <a:r>
              <a:rPr lang="ru-RU" sz="16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Укреплять здоровье детей, приобщать к здоровому образу жизни. </a:t>
            </a:r>
            <a:endParaRPr lang="ru-RU" sz="160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Воспитывать бережное отношение к своему здоровью, здоровью других детей (рассказать, как опасно есть снег, и сосать сосульки) 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Побуждать детей участвовать в катании с горки на санках, лепке поделок из снега, украшении снежных построек. 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Формировать исследовательский и познавательный интерес входе экспериментирования с водой и льдом.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Развивать интерес родителей к жизни детского сада и расширять формы работы с семьей.  Добиться активного участия большего количества детей, а также заинтересовать родителей в совместных зимних играх, опытах и забавах (лепке поделок из снега, украшении снежных построек)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900113" y="690563"/>
            <a:ext cx="7200900" cy="569118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404664"/>
            <a:ext cx="5715000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этап – информационно – технологический.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5" name="Прямоугольник 3"/>
          <p:cNvSpPr>
            <a:spLocks noChangeArrowheads="1"/>
          </p:cNvSpPr>
          <p:nvPr/>
        </p:nvSpPr>
        <p:spPr bwMode="auto">
          <a:xfrm>
            <a:off x="1835150" y="1671638"/>
            <a:ext cx="5976938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Изучение методической литературы.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Постановка цели, задач.</a:t>
            </a:r>
            <a:endParaRPr lang="ru-RU" sz="1600"/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Выбор форм работы с родителями.</a:t>
            </a:r>
            <a:endParaRPr lang="ru-RU" sz="1600"/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Выбор основных мероприятий.</a:t>
            </a:r>
            <a:endParaRPr lang="ru-RU" sz="1600"/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Определение объема и содержания работы для внедрения проекта.</a:t>
            </a:r>
            <a:r>
              <a:rPr lang="ru-RU" sz="1600"/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Составление перспективного плана работы с детьми и сотрудничества с родителями.</a:t>
            </a:r>
            <a:endParaRPr lang="ru-RU" sz="1600"/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Определение и формулировка ожидаемых результатов.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00113" y="439738"/>
            <a:ext cx="7416800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Диагностика  у детей знаний о зиме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650" y="2687638"/>
          <a:ext cx="7344817" cy="311804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74383"/>
                <a:gridCol w="1069834"/>
                <a:gridCol w="1728192"/>
                <a:gridCol w="1224136"/>
                <a:gridCol w="864096"/>
                <a:gridCol w="1584176"/>
              </a:tblGrid>
              <a:tr h="2109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 зимних видах спорта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 о безопасном поведении зимой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исследовательский и познавательный интерес в ходе экспериментирования с водой и льдом.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бережное отношение к природе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замечать красоту зимней природы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представления о сезонных изменениях в природе (изменения в погоде, растения зимой, поведение зверей и птиц).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5" marR="59285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r>
                        <a:rPr lang="ru-RU" sz="1000" dirty="0" smtClean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</a:t>
                      </a:r>
                      <a:r>
                        <a:rPr lang="ru-RU" sz="1000" dirty="0" smtClean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32%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</a:t>
                      </a:r>
                      <a:r>
                        <a:rPr lang="ru-RU" sz="1000" dirty="0" smtClean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</a:t>
                      </a:r>
                      <a:r>
                        <a:rPr lang="ru-RU" sz="1000" dirty="0" smtClean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r>
                        <a:rPr lang="ru-RU" sz="1000" dirty="0" smtClean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5" marR="59285" marT="0" marB="0"/>
                </a:tc>
              </a:tr>
            </a:tbl>
          </a:graphicData>
        </a:graphic>
      </p:graphicFrame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455738" y="1773238"/>
            <a:ext cx="6048375" cy="91440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начале проекта было продиагностировано 18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Рисунок 6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929322" y="500042"/>
            <a:ext cx="2530921" cy="1898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285750" y="285728"/>
            <a:ext cx="5715000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II этап –подготовительный.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00034" y="2428868"/>
            <a:ext cx="2450405" cy="1838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Рисунок 2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3214678" y="4500570"/>
            <a:ext cx="2601094" cy="1950821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4" name="Рисунок 3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3214678" y="2306465"/>
            <a:ext cx="2613025" cy="1960562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5" name="Рисунок 4"/>
          <p:cNvPicPr>
            <a:picLocks noChangeAspect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785786" y="4643446"/>
            <a:ext cx="2214762" cy="1661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8" name="Рисунок 7"/>
          <p:cNvPicPr>
            <a:picLocks noChangeAspect="1"/>
          </p:cNvPicPr>
          <p:nvPr/>
        </p:nvPicPr>
        <p:blipFill>
          <a:blip r:embed="rId8" cstate="email">
            <a:extLst/>
          </a:blip>
          <a:srcRect/>
          <a:stretch>
            <a:fillRect/>
          </a:stretch>
        </p:blipFill>
        <p:spPr bwMode="auto">
          <a:xfrm>
            <a:off x="6072198" y="2571744"/>
            <a:ext cx="2468845" cy="1634795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6" name="Рисунок 5"/>
          <p:cNvPicPr>
            <a:picLocks noChangeAspect="1"/>
          </p:cNvPicPr>
          <p:nvPr/>
        </p:nvPicPr>
        <p:blipFill>
          <a:blip r:embed="rId9" cstate="email">
            <a:extLst/>
          </a:blip>
          <a:srcRect/>
          <a:stretch>
            <a:fillRect/>
          </a:stretch>
        </p:blipFill>
        <p:spPr bwMode="auto">
          <a:xfrm>
            <a:off x="5857884" y="4572008"/>
            <a:ext cx="2494024" cy="1871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00113" y="928688"/>
            <a:ext cx="4914900" cy="125095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методической литературы, подбор наглядного материала и картинок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851920" y="793292"/>
            <a:ext cx="3993331" cy="5327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088" y="2424113"/>
            <a:ext cx="2665412" cy="244792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Выпуск экологической листовки «Помоги пернатым».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994</Words>
  <Application>Microsoft Office PowerPoint</Application>
  <PresentationFormat>Экран (4:3)</PresentationFormat>
  <Paragraphs>104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Цель проекта.</vt:lpstr>
      <vt:lpstr>Задачи:</vt:lpstr>
      <vt:lpstr>Слайд 6</vt:lpstr>
      <vt:lpstr>Диагностика  у детей знаний о зиме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</dc:creator>
  <cp:lastModifiedBy>re</cp:lastModifiedBy>
  <cp:revision>72</cp:revision>
  <dcterms:created xsi:type="dcterms:W3CDTF">2014-02-08T16:10:01Z</dcterms:created>
  <dcterms:modified xsi:type="dcterms:W3CDTF">2014-10-18T17:00:56Z</dcterms:modified>
</cp:coreProperties>
</file>