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669088" cy="98853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_ТАТЬЯНА\Рабочий стол\21 ЛП _для презентации\P52003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80928"/>
            <a:ext cx="2307913" cy="3268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157192"/>
            <a:ext cx="7056784" cy="13681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i="1" dirty="0" smtClean="0"/>
              <a:t>XXI </a:t>
            </a:r>
            <a:r>
              <a:rPr lang="ru-RU" i="1" dirty="0" smtClean="0"/>
              <a:t>литературный праздни</a:t>
            </a:r>
            <a:r>
              <a:rPr lang="ru-RU" i="1" dirty="0" smtClean="0">
                <a:solidFill>
                  <a:schemeClr val="tx1"/>
                </a:solidFill>
              </a:rPr>
              <a:t>к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«Живые страницы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:\_ТАТЬЯНА\Рабочий стол\21 ЛП _для презентации\P52003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834887" cy="2162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D:\_ТАТЬЯНА\Рабочий стол\21 ЛП _для презентации\P52103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052736"/>
            <a:ext cx="2354111" cy="3593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F:\Интернетальбом\Цветы\getImageCAENO7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3340690" cy="2328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D:\_ТАТЬЯНА\Рабочий стол\P52304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6672"/>
            <a:ext cx="2617347" cy="2183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БАСНИ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D:\_ТАТЬЯНА\Рабочий стол\21 ЛП _для презентации\P5230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5224"/>
            <a:ext cx="3933676" cy="524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_ТАТЬЯНА\Рабочий стол\21 ЛП _для презентации\P5210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822864" cy="2867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D:\_ТАТЬЯНА\Рабочий стол\21 ЛП _для презентации\P52103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4896544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4123184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Даниель Дефо</a:t>
            </a:r>
            <a:br>
              <a:rPr lang="ru-RU" dirty="0" smtClean="0"/>
            </a:br>
            <a:r>
              <a:rPr lang="ru-RU" dirty="0" smtClean="0"/>
              <a:t>«Робинзон Крузо»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4203576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ru-RU" sz="4800" dirty="0" smtClean="0">
                <a:solidFill>
                  <a:srgbClr val="C00000"/>
                </a:solidFill>
              </a:rPr>
              <a:t>1941-1945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D:\Мои фото\Про ВЫМПЕЛ\П.Г.Калинин\SANY5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86753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 descr="D:\Мои фото\ПРО работу\ОТ АЛЁНЫ\DSC0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891" y="3573016"/>
            <a:ext cx="5349058" cy="3008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21 ИСТОРИЯ пр\P5112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662473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5292080" cy="138762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День Победы!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3315" name="Picture 3" descr="D:\_ТАТЬЯНА\Рабочий стол\временно\P6290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71392" cy="5561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21 ИСТОРИЯ пр\_DSC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67944" cy="27018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57200"/>
            <a:ext cx="5283696" cy="131561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История праздника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21 ИСТОРИЯ пр\_DSC1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774747" cy="2507108"/>
          </a:xfrm>
          <a:prstGeom prst="rect">
            <a:avLst/>
          </a:prstGeom>
          <a:noFill/>
        </p:spPr>
      </p:pic>
      <p:pic>
        <p:nvPicPr>
          <p:cNvPr id="2051" name="Picture 3" descr="F:\21 ИСТОРИЯ пр\_DSC1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04864"/>
            <a:ext cx="256442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    </a:t>
            </a:r>
            <a:r>
              <a:rPr lang="ru-RU" i="1" dirty="0" smtClean="0">
                <a:solidFill>
                  <a:srgbClr val="00B0F0"/>
                </a:solidFill>
              </a:rPr>
              <a:t>Снегурочка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_ТАТЬЯНА\Рабочий стол\21 ЛП _для презентации\P523039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676" y="1554163"/>
            <a:ext cx="695104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784"/>
            <a:ext cx="2554732" cy="646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D:\_ТАТЬЯНА\Рабочий стол\PC20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3924879" cy="6419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_ТАТЬЯНА\Рабочий стол\PC2102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88840"/>
            <a:ext cx="2123728" cy="2766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7416824" cy="838200"/>
          </a:xfrm>
        </p:spPr>
        <p:txBody>
          <a:bodyPr/>
          <a:lstStyle/>
          <a:p>
            <a:pPr algn="ctr"/>
            <a:r>
              <a:rPr lang="ru-RU" dirty="0" smtClean="0"/>
              <a:t>«12 месяцев» С.Я. Маршак</a:t>
            </a:r>
            <a:endParaRPr lang="ru-RU" dirty="0"/>
          </a:p>
        </p:txBody>
      </p:sp>
      <p:pic>
        <p:nvPicPr>
          <p:cNvPr id="5122" name="Picture 2" descr="D:\Мои фото\Интернетальбом\getImageCAENO7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656" y="1340768"/>
            <a:ext cx="6800871" cy="4739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Ганс</a:t>
            </a:r>
            <a:r>
              <a:rPr lang="ru-RU" dirty="0" smtClean="0"/>
              <a:t> Христиан Андерсен</a:t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00B0F0"/>
                </a:solidFill>
              </a:rPr>
              <a:t>«Снежная королева»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6" name="Picture 2" descr="D:\_ТАТЬЯНА\Рабочий стол\21 ЛП _для презентации\P5200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339447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_ТАТЬЯНА\Рабочий стол\21 ЛП _для презентации\P52003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793858" cy="37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_ТАТЬЯНА\Рабочий стол\21 ЛП _для презентации\P52003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969521" cy="222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_ТАТЬЯНА\Рабочий стол\21 ЛП _для презентации\P5200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725764" cy="63010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Фестиваль сказок. «Морозко»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F:\2014.02.04_Фестиваль сказки 5 классы\100OLYMP\P204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фото\Интернетальбом\getImageCAH6BBF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77089" cy="2985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57200"/>
            <a:ext cx="4275584" cy="145963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Сказки о добре и красоте</a:t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9219" name="Picture 3" descr="D:\_ТАТЬЯНА\Рабочий стол\0_83eab_84c4cd6a_-1-X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6394899" cy="4246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40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XXI литературный праздник             «Живые страницы»</vt:lpstr>
      <vt:lpstr>История праздника</vt:lpstr>
      <vt:lpstr>                  Снегурочка</vt:lpstr>
      <vt:lpstr>Слайд 4</vt:lpstr>
      <vt:lpstr>«12 месяцев» С.Я. Маршак</vt:lpstr>
      <vt:lpstr>          Ганс Христиан Андерсен                  «Снежная королева»</vt:lpstr>
      <vt:lpstr>Слайд 7</vt:lpstr>
      <vt:lpstr>   Фестиваль сказок. «Морозко» </vt:lpstr>
      <vt:lpstr>Сказки о добре и красоте </vt:lpstr>
      <vt:lpstr>БАСНИ</vt:lpstr>
      <vt:lpstr>  Даниель Дефо «Робинзон Крузо»</vt:lpstr>
      <vt:lpstr>                                     1941-1945</vt:lpstr>
      <vt:lpstr>День Победы!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XXI литературный праздник             «Живые страницы»</dc:title>
  <dc:creator>Татьяна</dc:creator>
  <cp:lastModifiedBy>1</cp:lastModifiedBy>
  <cp:revision>21</cp:revision>
  <dcterms:created xsi:type="dcterms:W3CDTF">2014-05-23T18:30:49Z</dcterms:created>
  <dcterms:modified xsi:type="dcterms:W3CDTF">2014-07-04T07:35:03Z</dcterms:modified>
</cp:coreProperties>
</file>