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8" r:id="rId3"/>
    <p:sldId id="263" r:id="rId4"/>
    <p:sldId id="257" r:id="rId5"/>
    <p:sldId id="261" r:id="rId6"/>
    <p:sldId id="262" r:id="rId7"/>
    <p:sldId id="256" r:id="rId8"/>
    <p:sldId id="260" r:id="rId9"/>
    <p:sldId id="25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F6A1C-89D9-4563-95C8-6EAAAB0294AD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A26E20D-0BBB-4110-9542-EE1EFDCCD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2FD4A-6CBE-4A1D-8BED-F4B90D92E491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8913-7F0C-4A97-8453-116A6EC38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93A1A-5C27-418E-AF6F-434C53155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9263-EE26-4204-80DB-B9E1550D144E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4410B-37C9-4C6A-A560-693F1DB882BB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6D1D8-95A6-42FD-9411-0D3F1821A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8" name="Прямоугольник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9" name="Прямоугольник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CDA69-BFD5-415C-B6F1-23A40775BDFD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090C180-F79D-4864-A292-E7C267E54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6CA0D-C76C-4A1B-BC14-15C193A5C45B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BD9E5-28FE-415E-9286-9800B90ED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9" name="Прямоугольник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10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11" name="Прямоугольник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7005-F2EF-4CFB-BB96-8A9D6807EA87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07E7CD5-4BC6-4B9A-97DA-2D096983D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7C82E-6DB3-4DEC-950D-650A381C55CF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D62F4-EF01-4334-926C-D0F56F7E2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4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5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FDA9C-5AEF-4F2C-968B-52C4F4EECC37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B3FF97E-223E-489E-9960-27552578D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F32A888-0156-4475-BEDB-4558002F3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E32BE-F180-47C7-9D18-65E5047E24E9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4FE01-0A64-42EF-A350-FFFC1FA4C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9C537-1BD8-4212-B101-C32E83BEED59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ru-RU" smtClean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8CDA55-FEF3-43A7-8B04-68C23243F7B3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C1EA8C-4BD7-4547-B7CD-2266C90F5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CBA52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9C85C0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0" y="188640"/>
            <a:ext cx="8208911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Сам себе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конструктор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7800" y="2952750"/>
            <a:ext cx="37814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1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Создание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компьютерных игр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43100" y="2182813"/>
            <a:ext cx="5400675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3111" y="26408"/>
            <a:ext cx="677781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Как вы считаете?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388" y="781050"/>
            <a:ext cx="8964612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+mn-cs"/>
              </a:rPr>
              <a:t>Что общего у мультфильма и компьютерной игры?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+mn-cs"/>
              </a:rPr>
              <a:t> Чем они отличаются?</a:t>
            </a:r>
          </a:p>
        </p:txBody>
      </p:sp>
      <p:pic>
        <p:nvPicPr>
          <p:cNvPr id="15364" name="Picture 2" descr="C:\Users\учитель\Desktop\Дела школьные\1 сентября 2013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2987675"/>
            <a:ext cx="4752975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7780" y="26408"/>
            <a:ext cx="7768473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Виды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компьютерных игр: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388" y="1820863"/>
            <a:ext cx="8964612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+mn-cs"/>
              </a:rPr>
              <a:t>Игры действия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+mn-cs"/>
              </a:rPr>
              <a:t> </a:t>
            </a:r>
            <a:r>
              <a:rPr lang="ru-RU" sz="4400" b="1" dirty="0" err="1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+mn-cs"/>
              </a:rPr>
              <a:t>Квесты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+mn-cs"/>
              </a:rPr>
              <a:t> и приключения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+mn-cs"/>
              </a:rPr>
              <a:t> Стратегии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+mn-cs"/>
              </a:rPr>
              <a:t> Ролевые игры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+mn-cs"/>
              </a:rPr>
              <a:t> Симуляторы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+mn-cs"/>
              </a:rPr>
              <a:t> Логические игры и головоломки</a:t>
            </a:r>
          </a:p>
        </p:txBody>
      </p:sp>
      <p:pic>
        <p:nvPicPr>
          <p:cNvPr id="16388" name="Рисунок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38925" y="2565400"/>
            <a:ext cx="2344738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2085" y="26408"/>
            <a:ext cx="701987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При создании игр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необходимо: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388" y="1820863"/>
            <a:ext cx="8964612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+mn-cs"/>
              </a:rPr>
              <a:t>определить цель игры и условия её окончания;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+mn-cs"/>
              </a:rPr>
              <a:t> придумать сценарий, нарисовать персонажей местность, на которой они действуют (или фигуры и игровое поле);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+mn-cs"/>
              </a:rPr>
              <a:t> записать музыку и произносимые персонажами слова;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+mn-cs"/>
              </a:rPr>
              <a:t> для персонажей придумать действия и описания их поведение в разных ситуациях. 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7786" y="26408"/>
            <a:ext cx="7768473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Способы создания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компьютерных игр: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0113" y="1828800"/>
            <a:ext cx="597535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+mn-cs"/>
              </a:rPr>
              <a:t>Программирование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+mn-cs"/>
              </a:rPr>
              <a:t> Конструирование</a:t>
            </a:r>
          </a:p>
        </p:txBody>
      </p:sp>
      <p:pic>
        <p:nvPicPr>
          <p:cNvPr id="18436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3594100"/>
            <a:ext cx="6719887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8798" y="188640"/>
            <a:ext cx="507677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Конструктор игр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6272" y="1171044"/>
            <a:ext cx="730182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НЕЗНАЙКА  НА ЛУНЕ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9413" y="2205038"/>
            <a:ext cx="5465762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990" y="188640"/>
            <a:ext cx="796404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Порядок действий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при создании игры: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750" y="2060575"/>
            <a:ext cx="7883525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+mn-cs"/>
              </a:rPr>
              <a:t>Выбор уровня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+mn-cs"/>
              </a:rPr>
              <a:t> Выбор препятствия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+mn-cs"/>
              </a:rPr>
              <a:t> Выбор ловушки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+mn-cs"/>
              </a:rPr>
              <a:t> Выбор противника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+mn-cs"/>
              </a:rPr>
              <a:t> Выбор бонуса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+mn-cs"/>
              </a:rPr>
              <a:t> Сохранение игры</a:t>
            </a:r>
          </a:p>
        </p:txBody>
      </p:sp>
      <p:pic>
        <p:nvPicPr>
          <p:cNvPr id="20484" name="Рисунок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3663" y="2276475"/>
            <a:ext cx="2428875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2277" y="231031"/>
            <a:ext cx="58080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Д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/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</a:t>
            </a:r>
            <a:r>
              <a:rPr lang="ru-RU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: стр. 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65 - 78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4288" y="1292225"/>
            <a:ext cx="6624637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179</TotalTime>
  <Words>148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Georgia</vt:lpstr>
      <vt:lpstr>Arial</vt:lpstr>
      <vt:lpstr>Wingdings 2</vt:lpstr>
      <vt:lpstr>Wingdings</vt:lpstr>
      <vt:lpstr>Calibri</vt:lpstr>
      <vt:lpstr>Candara</vt:lpstr>
      <vt:lpstr>Courier New</vt:lpstr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re</cp:lastModifiedBy>
  <cp:revision>28</cp:revision>
  <dcterms:created xsi:type="dcterms:W3CDTF">2014-05-12T18:59:14Z</dcterms:created>
  <dcterms:modified xsi:type="dcterms:W3CDTF">2014-10-16T15:37:12Z</dcterms:modified>
</cp:coreProperties>
</file>