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1/8/2014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83568" y="476672"/>
            <a:ext cx="5760640" cy="2520280"/>
          </a:xfrm>
          <a:prstGeom prst="roundRect">
            <a:avLst/>
          </a:prstGeom>
          <a:ln w="76200">
            <a:solidFill>
              <a:srgbClr val="0070C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СВОЙСТВА ВОДЫ</a:t>
            </a:r>
          </a:p>
          <a:p>
            <a:pPr algn="ctr"/>
            <a:endParaRPr lang="ru-RU" dirty="0"/>
          </a:p>
        </p:txBody>
      </p:sp>
      <p:pic>
        <p:nvPicPr>
          <p:cNvPr id="5" name="Picture 2" descr="D:\вода\44136_1280_10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9992" y="3284984"/>
            <a:ext cx="3672408" cy="324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вода\41222_1280_1024.jpg"/>
          <p:cNvPicPr>
            <a:picLocks noChangeAspect="1" noChangeArrowheads="1"/>
          </p:cNvPicPr>
          <p:nvPr/>
        </p:nvPicPr>
        <p:blipFill>
          <a:blip r:embed="rId2" cstate="screen"/>
          <a:srcRect t="18750"/>
          <a:stretch>
            <a:fillRect/>
          </a:stretch>
        </p:blipFill>
        <p:spPr bwMode="auto">
          <a:xfrm>
            <a:off x="385048" y="1429807"/>
            <a:ext cx="4480403" cy="2912262"/>
          </a:xfrm>
          <a:prstGeom prst="roundRect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Вода – эликсир жизни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Windows 7\Desktop\2014c2ca03af564da0ccae83c20d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00192" y="1412776"/>
            <a:ext cx="2520280" cy="324036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1027" name="Picture 3" descr="C:\Users\Windows 7\Desktop\yes.cn.ua_8-stakanov-vody-protiv-morschin_1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39752" y="3717032"/>
            <a:ext cx="4548633" cy="2962929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Окументы\девоч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76256" y="2132856"/>
            <a:ext cx="1944216" cy="4464496"/>
          </a:xfrm>
          <a:prstGeom prst="rect">
            <a:avLst/>
          </a:prstGeom>
          <a:noFill/>
        </p:spPr>
      </p:pic>
      <p:pic>
        <p:nvPicPr>
          <p:cNvPr id="4" name="Picture 3" descr="D:\ДОкументы\мальчи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3528" y="2708920"/>
            <a:ext cx="2808312" cy="3960440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2411760" y="764704"/>
            <a:ext cx="3888432" cy="2448272"/>
          </a:xfrm>
          <a:prstGeom prst="wedgeEllipseCallou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Маша, я знаю, что вода – это растворитель. А как узнать, какие вещества растворяются, а какие нет?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Окументы\девоч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76256" y="2132856"/>
            <a:ext cx="1944216" cy="4464496"/>
          </a:xfrm>
          <a:prstGeom prst="rect">
            <a:avLst/>
          </a:prstGeom>
          <a:noFill/>
        </p:spPr>
      </p:pic>
      <p:pic>
        <p:nvPicPr>
          <p:cNvPr id="4" name="Picture 3" descr="D:\ДОкументы\мальчи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3528" y="2708920"/>
            <a:ext cx="2808312" cy="3960440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2411760" y="764704"/>
            <a:ext cx="3888432" cy="2448272"/>
          </a:xfrm>
          <a:prstGeom prst="wedgeEllipseCallou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Маша, а что же  делать, если нужно помыть руки, но вода очень грязная, а специального фильтра для воды нет?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9792" y="1268760"/>
            <a:ext cx="3693514" cy="2448272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3573016"/>
            <a:ext cx="3559420" cy="288032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3573016"/>
            <a:ext cx="3816424" cy="2844316"/>
          </a:xfrm>
          <a:prstGeom prst="round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Относись к воде бережно</a:t>
            </a:r>
            <a:r>
              <a:rPr lang="ru-RU" dirty="0" smtClean="0">
                <a:solidFill>
                  <a:srgbClr val="7030A0"/>
                </a:solidFill>
                <a:effectLst/>
              </a:rPr>
              <a:t>!</a:t>
            </a:r>
            <a:endParaRPr lang="ru-RU" dirty="0"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Окументы\девочка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732240" y="2204864"/>
            <a:ext cx="1944216" cy="4464496"/>
          </a:xfrm>
          <a:prstGeom prst="rect">
            <a:avLst/>
          </a:prstGeom>
          <a:noFill/>
        </p:spPr>
      </p:pic>
      <p:pic>
        <p:nvPicPr>
          <p:cNvPr id="4" name="Picture 3" descr="D:\ДОкументы\мальчик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23528" y="2708920"/>
            <a:ext cx="2808312" cy="3960440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2267744" y="764704"/>
            <a:ext cx="3888432" cy="2448272"/>
          </a:xfrm>
          <a:prstGeom prst="wedgeEllipseCallou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Маша, а почему мама говорит, что  нельзя оставлять на морозе закрытые сосуды с водой?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1681" y="609600"/>
            <a:ext cx="6480720" cy="803275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>
                <a:solidFill>
                  <a:srgbClr val="7030A0"/>
                </a:solidFill>
              </a:rPr>
              <a:t>        Свойства воды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2060575"/>
            <a:ext cx="7993063" cy="2016125"/>
          </a:xfrm>
        </p:spPr>
        <p:txBody>
          <a:bodyPr>
            <a:normAutofit/>
          </a:bodyPr>
          <a:lstStyle/>
          <a:p>
            <a:endParaRPr lang="ru-RU" sz="3800" dirty="0" smtClean="0">
              <a:solidFill>
                <a:schemeClr val="bg1"/>
              </a:solidFill>
            </a:endParaRPr>
          </a:p>
          <a:p>
            <a:endParaRPr lang="ru-RU" sz="38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628800"/>
            <a:ext cx="4392488" cy="914400"/>
          </a:xfrm>
          <a:prstGeom prst="round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Вода – растворитель.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9672" y="2996952"/>
            <a:ext cx="4392488" cy="914400"/>
          </a:xfrm>
          <a:prstGeom prst="round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Вода  при замерзании расширяется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1840" y="4293096"/>
            <a:ext cx="4392488" cy="914400"/>
          </a:xfrm>
          <a:prstGeom prst="round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Вода испаряется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27984" y="5517232"/>
            <a:ext cx="4392488" cy="914400"/>
          </a:xfrm>
          <a:prstGeom prst="round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Воду можно очищать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59632" y="1628800"/>
            <a:ext cx="6696744" cy="2376264"/>
          </a:xfrm>
          <a:prstGeom prst="round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СПАСИБО ЗА РАБОТУ!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287</TotalTime>
  <Words>95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Default Theme</vt:lpstr>
      <vt:lpstr>Слайд 1</vt:lpstr>
      <vt:lpstr>Слайд 2</vt:lpstr>
      <vt:lpstr>Вода – эликсир жизни</vt:lpstr>
      <vt:lpstr>Слайд 4</vt:lpstr>
      <vt:lpstr>Слайд 5</vt:lpstr>
      <vt:lpstr>Относись к воде бережно!</vt:lpstr>
      <vt:lpstr>Слайд 7</vt:lpstr>
      <vt:lpstr>        Свойства воды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7</dc:creator>
  <cp:lastModifiedBy>Windows 7</cp:lastModifiedBy>
  <cp:revision>71</cp:revision>
  <dcterms:created xsi:type="dcterms:W3CDTF">2013-12-02T14:26:19Z</dcterms:created>
  <dcterms:modified xsi:type="dcterms:W3CDTF">2014-01-08T11:30:56Z</dcterms:modified>
</cp:coreProperties>
</file>