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3" r:id="rId11"/>
    <p:sldId id="322" r:id="rId12"/>
    <p:sldId id="324" r:id="rId13"/>
    <p:sldId id="325" r:id="rId14"/>
    <p:sldId id="326" r:id="rId15"/>
    <p:sldId id="329" r:id="rId16"/>
    <p:sldId id="327" r:id="rId17"/>
    <p:sldId id="328" r:id="rId18"/>
    <p:sldId id="294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E847A-F44D-42BE-9701-57D08E9FFF56}" type="datetimeFigureOut">
              <a:rPr lang="ru-RU" smtClean="0"/>
              <a:pPr/>
              <a:t>19.02.2014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9EFB1-ED6E-474C-AC02-B00687A419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60648"/>
            <a:ext cx="8198526" cy="23083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ЗДОРОВЫЕ ДЕТИ</a:t>
            </a:r>
            <a:b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ЗДОРОВОЙ СЕМЬЕ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http://health.sarbc.ru/UserFiles/Image/mama/102491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5688632" cy="426945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4" descr="http://health.sarbc.ru/UserFiles/Image/mama/80701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1296996" cy="866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8" name="Picture 4" descr="http://v-tonyse.ru/wp-content/uploads/2011/05/86471-477x500-USDA_Food_Pyram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400600" cy="56610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0"/>
            <a:ext cx="6650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ПИРАМИДА ПИТАНИЯ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0"/>
            <a:ext cx="5766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СОБЕРИ КАРТИНКУ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6" descr="thumbs x f8fa0bd9 &amp;Kcy;&amp;acy;&amp;rcy;&amp;tcy;&amp;icy;&amp;ncy;&amp;kcy;&amp;icy; &amp;Mcy;&amp;acy;&amp;shcy;&amp;acy; &amp;icy; &amp;Mcy;&amp;iecy;&amp;dcy;&amp;vcy;&amp;iecy;&amp;dcy;&amp;softcy; &amp;scy; &amp;pcy;&amp;rcy;&amp;icy;&amp;kcy;&amp;ocy;&amp;lcy;&amp;acy;&amp;mcy;&amp;icy;"/>
          <p:cNvPicPr>
            <a:picLocks noChangeAspect="1" noChangeArrowheads="1"/>
          </p:cNvPicPr>
          <p:nvPr/>
        </p:nvPicPr>
        <p:blipFill>
          <a:blip r:embed="rId2" cstate="print"/>
          <a:srcRect l="60479"/>
          <a:stretch>
            <a:fillRect/>
          </a:stretch>
        </p:blipFill>
        <p:spPr bwMode="auto">
          <a:xfrm>
            <a:off x="6372200" y="404664"/>
            <a:ext cx="2561235" cy="32403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0904" name="Picture 8" descr="http://www.tusovka.tv/uploads/posts/2011-02/1298387728_f_17838206.jpg"/>
          <p:cNvPicPr>
            <a:picLocks noChangeAspect="1" noChangeArrowheads="1"/>
          </p:cNvPicPr>
          <p:nvPr/>
        </p:nvPicPr>
        <p:blipFill>
          <a:blip r:embed="rId3" cstate="print"/>
          <a:srcRect l="6056" t="13452" r="28337" b="4492"/>
          <a:stretch>
            <a:fillRect/>
          </a:stretch>
        </p:blipFill>
        <p:spPr bwMode="auto">
          <a:xfrm>
            <a:off x="179512" y="1124744"/>
            <a:ext cx="2664296" cy="250033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0906" name="Picture 10" descr="http://englishkit.ru/picturecards/cache/ovoshchi/cucumber1_w580_h440.jpg"/>
          <p:cNvPicPr>
            <a:picLocks noChangeAspect="1" noChangeArrowheads="1"/>
          </p:cNvPicPr>
          <p:nvPr/>
        </p:nvPicPr>
        <p:blipFill>
          <a:blip r:embed="rId4" cstate="print"/>
          <a:srcRect l="10427" t="6873" r="2243" b="20965"/>
          <a:stretch>
            <a:fillRect/>
          </a:stretch>
        </p:blipFill>
        <p:spPr bwMode="auto">
          <a:xfrm>
            <a:off x="2987824" y="1196752"/>
            <a:ext cx="3168352" cy="19861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0908" name="Picture 12" descr="http://mirpohudeniy.ru/wp-content/uploads/2012/12/yabloki-dly-pohudeniy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149080"/>
            <a:ext cx="3039830" cy="216024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0910" name="Picture 14" descr="http://www.hqoboi.com/img/food/grape-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717032"/>
            <a:ext cx="2217343" cy="28803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0912" name="Picture 16" descr="http://dayfun.ru/wp-content/uploads/2012/12/%D0%9A%D0%B0%D0%BA-%D1%80%D0%B8%D1%81%D0%BE%D0%B2%D0%B0%D1%82%D1%8C-%D0%B0%D1%80%D0%B1%D1%83%D0%B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789040"/>
            <a:ext cx="3160408" cy="260546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№5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-747464"/>
            <a:ext cx="540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прогулку выходи,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Свежим воздухом дыши.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Только помни при уходе: 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Одеваться по погоде!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http://39shkola.ru/sites/default/files/snegovik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40968"/>
            <a:ext cx="5328592" cy="354351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14" descr="&amp;Mcy;&amp;acy;&amp;shcy;&amp;acy; &amp;icy; &amp;mcy;&amp;iecy;&amp;dcy;&amp;vcy;&amp;iecy;&amp;dcy;&amp;softcy;. &amp;Dcy;&amp;icy;&amp;scy;&amp;kcy;&amp;ocy;&amp;tcy;&amp;iecy;&amp;kcy;&amp;acy; &amp;scy; &amp;Mcy;&amp;acy;&amp;shcy;&amp;iecy;&amp;jcy; 2010 &amp;scy;&amp;kcy;&amp;acy;&amp;chcy;&amp;acy;&amp;tcy;&amp;softcy; &amp;bcy;&amp;iecy;&amp;scy;&amp;pcy;&amp;lcy;&amp;acy;&amp;tcy;&amp;ncy;&amp;ocy; MP3, FLAC"/>
          <p:cNvPicPr>
            <a:picLocks noChangeAspect="1" noChangeArrowheads="1"/>
          </p:cNvPicPr>
          <p:nvPr/>
        </p:nvPicPr>
        <p:blipFill>
          <a:blip r:embed="rId3" cstate="print"/>
          <a:srcRect t="28350"/>
          <a:stretch>
            <a:fillRect/>
          </a:stretch>
        </p:blipFill>
        <p:spPr bwMode="auto">
          <a:xfrm>
            <a:off x="5580111" y="332656"/>
            <a:ext cx="3316469" cy="23762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-531440"/>
            <a:ext cx="5040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Ну, а если уж случилось: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Разболеться получилось,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Знай, к врачу тебе пора.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поможет нам всегда!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0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№6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http://static.kinokopilka.tv/system/images/screenshots/images/000/082/961/82961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424" y="908720"/>
            <a:ext cx="3929576" cy="221038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4" descr="http://static.kinokopilka.tv/system/images/screenshots/images/000/082/962/82962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73016"/>
            <a:ext cx="5248582" cy="295232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3970" name="Picture 2" descr="http://www.zhirafik.ru/files/imagecache/big_800x800/doctor-and-patient.jpg"/>
          <p:cNvPicPr>
            <a:picLocks noChangeAspect="1" noChangeArrowheads="1"/>
          </p:cNvPicPr>
          <p:nvPr/>
        </p:nvPicPr>
        <p:blipFill>
          <a:blip r:embed="rId4" cstate="print"/>
          <a:srcRect b="9756"/>
          <a:stretch>
            <a:fillRect/>
          </a:stretch>
        </p:blipFill>
        <p:spPr bwMode="auto">
          <a:xfrm>
            <a:off x="5652120" y="3501008"/>
            <a:ext cx="3356085" cy="302433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"Машина любит смазку, а человек – ласку". " Для того, чтобы просто существовать, ребёнку требуется 4 объятия в день, для нормального же развития - 12".  Эту хитрость обнаружил и подарил известный американский хирург Роберт Мак.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0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№7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http://loveza.ru/masha/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680520" cy="46805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4994" name="Picture 2" descr="http://www.kremenchug.ua/uploads/posts/2008-06/1214758751_drink_no_kids.jpg"/>
          <p:cNvPicPr>
            <a:picLocks noChangeAspect="1" noChangeArrowheads="1"/>
          </p:cNvPicPr>
          <p:nvPr/>
        </p:nvPicPr>
        <p:blipFill>
          <a:blip r:embed="rId3" cstate="print"/>
          <a:srcRect l="17640" t="3266" r="13061"/>
          <a:stretch>
            <a:fillRect/>
          </a:stretch>
        </p:blipFill>
        <p:spPr bwMode="auto">
          <a:xfrm>
            <a:off x="5004048" y="2132856"/>
            <a:ext cx="3960440" cy="42660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332656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№8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 descr="http://static.kinokopilka.tv/system/images/screenshots/images/000/108/201/10820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77072"/>
            <a:ext cx="4592509" cy="258328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4" descr="http://static.kinokopilka.tv/system/images/screenshots/images/000/083/164/83164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21088"/>
            <a:ext cx="3840427" cy="216024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12" descr="http://multek.tv/uploads/posts/2012-03/1331565697_06.jpg"/>
          <p:cNvPicPr>
            <a:picLocks noChangeAspect="1" noChangeArrowheads="1"/>
          </p:cNvPicPr>
          <p:nvPr/>
        </p:nvPicPr>
        <p:blipFill>
          <a:blip r:embed="rId4" cstate="print"/>
          <a:srcRect l="3385" t="8023" r="74052" b="5735"/>
          <a:stretch>
            <a:fillRect/>
          </a:stretch>
        </p:blipFill>
        <p:spPr bwMode="auto">
          <a:xfrm>
            <a:off x="179512" y="188640"/>
            <a:ext cx="1656184" cy="356079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9090" name="Picture 2" descr="http://darwin.museum.ru/img/news/2012/bestia2012-mc15.jpg"/>
          <p:cNvPicPr>
            <a:picLocks noChangeAspect="1" noChangeArrowheads="1"/>
          </p:cNvPicPr>
          <p:nvPr/>
        </p:nvPicPr>
        <p:blipFill>
          <a:blip r:embed="rId5" cstate="print"/>
          <a:srcRect l="43199"/>
          <a:stretch>
            <a:fillRect/>
          </a:stretch>
        </p:blipFill>
        <p:spPr bwMode="auto">
          <a:xfrm>
            <a:off x="6660232" y="188640"/>
            <a:ext cx="2324905" cy="378904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2" descr="http://static.kinokopilka.tv/system/images/screenshots/images/000/083/163/83163_origin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877272"/>
            <a:ext cx="1264140" cy="71107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91680" y="1412776"/>
            <a:ext cx="49896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свободное время старайтесь быть вместе!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Читайте газеты, смотрите кино.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бабушки, дедушки, папы и мамы -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Всегда очень рады общению с вами!</a:t>
            </a:r>
          </a:p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2149019"/>
            <a:ext cx="46805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счастье, любовь и удача,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летом поездки на дачу.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праздник, семейные даты,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Подарки, покупки, приятные траты.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Рождение детей, первый шаг, первый лепет,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Мечты о хорошем, волнение и трепет.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труд, друг о друге забота,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много домашней работы.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важно!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Семья – это сложно!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Но счастливо жить одному невозможно!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Всегда будьте вместе, любовь берегите,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Обиды и ссоры подальше гоните,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Хочу, чтоб про вас говорили друзья: </a:t>
            </a:r>
            <a:b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Какая хорошая Ваша семья! </a:t>
            </a:r>
            <a:endParaRPr lang="ru-RU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Picture 8" descr="http://www.komus.ru/photo/full/224156_4.jpg"/>
          <p:cNvPicPr>
            <a:picLocks noChangeAspect="1" noChangeArrowheads="1"/>
          </p:cNvPicPr>
          <p:nvPr/>
        </p:nvPicPr>
        <p:blipFill>
          <a:blip r:embed="rId2" cstate="print"/>
          <a:srcRect l="16632" t="15120" r="16841" b="15329"/>
          <a:stretch>
            <a:fillRect/>
          </a:stretch>
        </p:blipFill>
        <p:spPr bwMode="auto">
          <a:xfrm>
            <a:off x="179512" y="116632"/>
            <a:ext cx="2335564" cy="2441726"/>
          </a:xfrm>
          <a:prstGeom prst="rect">
            <a:avLst/>
          </a:prstGeom>
          <a:noFill/>
        </p:spPr>
      </p:pic>
      <p:pic>
        <p:nvPicPr>
          <p:cNvPr id="91138" name="Picture 2" descr="http://i.u-mama.ru/a/d1/51/m_d15107bfac10d51868fbb3190392cfb6.jpg"/>
          <p:cNvPicPr>
            <a:picLocks noChangeAspect="1" noChangeArrowheads="1"/>
          </p:cNvPicPr>
          <p:nvPr/>
        </p:nvPicPr>
        <p:blipFill>
          <a:blip r:embed="rId3" cstate="print"/>
          <a:srcRect l="12252" t="7935" r="15572"/>
          <a:stretch>
            <a:fillRect/>
          </a:stretch>
        </p:blipFill>
        <p:spPr bwMode="auto">
          <a:xfrm>
            <a:off x="6428270" y="116632"/>
            <a:ext cx="2715730" cy="2592288"/>
          </a:xfrm>
          <a:prstGeom prst="rect">
            <a:avLst/>
          </a:prstGeom>
          <a:noFill/>
        </p:spPr>
      </p:pic>
      <p:pic>
        <p:nvPicPr>
          <p:cNvPr id="8" name="Picture 4" descr="http://bogorodsk-gimnazia.ru/media/photos/424ca2c783b93270095fd67643f3446a.sourc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2762672" cy="2210138"/>
          </a:xfrm>
          <a:prstGeom prst="rect">
            <a:avLst/>
          </a:prstGeom>
          <a:noFill/>
        </p:spPr>
      </p:pic>
      <p:pic>
        <p:nvPicPr>
          <p:cNvPr id="11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348880"/>
            <a:ext cx="1187624" cy="1646729"/>
          </a:xfrm>
          <a:prstGeom prst="rect">
            <a:avLst/>
          </a:prstGeom>
          <a:noFill/>
        </p:spPr>
      </p:pic>
      <p:pic>
        <p:nvPicPr>
          <p:cNvPr id="12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5733256"/>
            <a:ext cx="1187624" cy="1646729"/>
          </a:xfrm>
          <a:prstGeom prst="rect">
            <a:avLst/>
          </a:prstGeom>
          <a:noFill/>
        </p:spPr>
      </p:pic>
      <p:pic>
        <p:nvPicPr>
          <p:cNvPr id="13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0"/>
            <a:ext cx="1187624" cy="1646729"/>
          </a:xfrm>
          <a:prstGeom prst="rect">
            <a:avLst/>
          </a:prstGeom>
          <a:noFill/>
        </p:spPr>
      </p:pic>
      <p:pic>
        <p:nvPicPr>
          <p:cNvPr id="14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0"/>
            <a:ext cx="1187624" cy="1646729"/>
          </a:xfrm>
          <a:prstGeom prst="rect">
            <a:avLst/>
          </a:prstGeom>
          <a:noFill/>
        </p:spPr>
      </p:pic>
      <p:pic>
        <p:nvPicPr>
          <p:cNvPr id="15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861048"/>
            <a:ext cx="1187624" cy="1646729"/>
          </a:xfrm>
          <a:prstGeom prst="rect">
            <a:avLst/>
          </a:prstGeom>
          <a:noFill/>
        </p:spPr>
      </p:pic>
      <p:pic>
        <p:nvPicPr>
          <p:cNvPr id="17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1187624" cy="1646729"/>
          </a:xfrm>
          <a:prstGeom prst="rect">
            <a:avLst/>
          </a:prstGeom>
          <a:noFill/>
        </p:spPr>
      </p:pic>
      <p:pic>
        <p:nvPicPr>
          <p:cNvPr id="18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445224"/>
            <a:ext cx="1187624" cy="1646729"/>
          </a:xfrm>
          <a:prstGeom prst="rect">
            <a:avLst/>
          </a:prstGeom>
          <a:noFill/>
        </p:spPr>
      </p:pic>
      <p:pic>
        <p:nvPicPr>
          <p:cNvPr id="19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69160"/>
            <a:ext cx="1187624" cy="1646729"/>
          </a:xfrm>
          <a:prstGeom prst="rect">
            <a:avLst/>
          </a:prstGeom>
          <a:noFill/>
        </p:spPr>
      </p:pic>
      <p:pic>
        <p:nvPicPr>
          <p:cNvPr id="20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941168"/>
            <a:ext cx="1187624" cy="1646729"/>
          </a:xfrm>
          <a:prstGeom prst="rect">
            <a:avLst/>
          </a:prstGeom>
          <a:noFill/>
        </p:spPr>
      </p:pic>
      <p:pic>
        <p:nvPicPr>
          <p:cNvPr id="21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3933056"/>
            <a:ext cx="1187624" cy="1646729"/>
          </a:xfrm>
          <a:prstGeom prst="rect">
            <a:avLst/>
          </a:prstGeom>
          <a:noFill/>
        </p:spPr>
      </p:pic>
      <p:pic>
        <p:nvPicPr>
          <p:cNvPr id="22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284984"/>
            <a:ext cx="1187624" cy="1646729"/>
          </a:xfrm>
          <a:prstGeom prst="rect">
            <a:avLst/>
          </a:prstGeom>
          <a:noFill/>
        </p:spPr>
      </p:pic>
      <p:pic>
        <p:nvPicPr>
          <p:cNvPr id="23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2636912"/>
            <a:ext cx="1187624" cy="1646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9AD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thumbs 26 &amp;Kcy;&amp;acy;&amp;rcy;&amp;tcy;&amp;icy;&amp;ncy;&amp;kcy;&amp;icy; &amp;Mcy;&amp;acy;&amp;shcy;&amp;acy; &amp;icy; &amp;Mcy;&amp;iecy;&amp;dcy;&amp;vcy;&amp;iecy;&amp;dcy;&amp;softcy; &amp;scy; &amp;pcy;&amp;rcy;&amp;icy;&amp;kcy;&amp;ocy;&amp;lcy;&amp;acy;&amp;m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876256" cy="6876256"/>
          </a:xfrm>
          <a:prstGeom prst="rect">
            <a:avLst/>
          </a:prstGeom>
          <a:noFill/>
        </p:spPr>
      </p:pic>
      <p:pic>
        <p:nvPicPr>
          <p:cNvPr id="4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10000" cy="1123125"/>
          </a:xfrm>
          <a:prstGeom prst="rect">
            <a:avLst/>
          </a:prstGeom>
          <a:noFill/>
        </p:spPr>
      </p:pic>
      <p:pic>
        <p:nvPicPr>
          <p:cNvPr id="5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10000" cy="1123125"/>
          </a:xfrm>
          <a:prstGeom prst="rect">
            <a:avLst/>
          </a:prstGeom>
          <a:noFill/>
        </p:spPr>
      </p:pic>
      <p:pic>
        <p:nvPicPr>
          <p:cNvPr id="6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24944"/>
            <a:ext cx="810000" cy="1123125"/>
          </a:xfrm>
          <a:prstGeom prst="rect">
            <a:avLst/>
          </a:prstGeom>
          <a:noFill/>
        </p:spPr>
      </p:pic>
      <p:pic>
        <p:nvPicPr>
          <p:cNvPr id="7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810000" cy="1123125"/>
          </a:xfrm>
          <a:prstGeom prst="rect">
            <a:avLst/>
          </a:prstGeom>
          <a:noFill/>
        </p:spPr>
      </p:pic>
      <p:pic>
        <p:nvPicPr>
          <p:cNvPr id="8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734875"/>
            <a:ext cx="810000" cy="1123125"/>
          </a:xfrm>
          <a:prstGeom prst="rect">
            <a:avLst/>
          </a:prstGeom>
          <a:noFill/>
        </p:spPr>
      </p:pic>
      <p:pic>
        <p:nvPicPr>
          <p:cNvPr id="9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3933056"/>
            <a:ext cx="810000" cy="1123125"/>
          </a:xfrm>
          <a:prstGeom prst="rect">
            <a:avLst/>
          </a:prstGeom>
          <a:noFill/>
        </p:spPr>
      </p:pic>
      <p:pic>
        <p:nvPicPr>
          <p:cNvPr id="10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636912"/>
            <a:ext cx="810000" cy="1123125"/>
          </a:xfrm>
          <a:prstGeom prst="rect">
            <a:avLst/>
          </a:prstGeom>
          <a:noFill/>
        </p:spPr>
      </p:pic>
      <p:pic>
        <p:nvPicPr>
          <p:cNvPr id="11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412776"/>
            <a:ext cx="810000" cy="1123125"/>
          </a:xfrm>
          <a:prstGeom prst="rect">
            <a:avLst/>
          </a:prstGeom>
          <a:noFill/>
        </p:spPr>
      </p:pic>
      <p:pic>
        <p:nvPicPr>
          <p:cNvPr id="12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0"/>
            <a:ext cx="810000" cy="1123125"/>
          </a:xfrm>
          <a:prstGeom prst="rect">
            <a:avLst/>
          </a:prstGeom>
          <a:noFill/>
        </p:spPr>
      </p:pic>
      <p:pic>
        <p:nvPicPr>
          <p:cNvPr id="13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373216"/>
            <a:ext cx="810000" cy="112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tihi.ru/pics/2011/05/11/4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6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atic.kinokopilka.tv/system/images/screenshots/images/000/082/956/82956_original.png"/>
          <p:cNvPicPr>
            <a:picLocks noChangeAspect="1" noChangeArrowheads="1"/>
          </p:cNvPicPr>
          <p:nvPr/>
        </p:nvPicPr>
        <p:blipFill>
          <a:blip r:embed="rId2" cstate="print"/>
          <a:srcRect l="15473" r="952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://www.youloveit.ru/uploads/gallery/main/613/masha_bear1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20"/>
            <a:ext cx="5658908" cy="57606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5593840" cy="120032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Здравствуйте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0"/>
            <a:ext cx="4553426" cy="156966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</a:t>
            </a:r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рузья!!</a:t>
            </a:r>
            <a:endParaRPr lang="ru-RU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4274" name="Picture 2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2304256" cy="3195022"/>
          </a:xfrm>
          <a:prstGeom prst="rect">
            <a:avLst/>
          </a:prstGeom>
          <a:noFill/>
        </p:spPr>
      </p:pic>
      <p:pic>
        <p:nvPicPr>
          <p:cNvPr id="54276" name="Picture 4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052736"/>
            <a:ext cx="3115938" cy="4320480"/>
          </a:xfrm>
          <a:prstGeom prst="rect">
            <a:avLst/>
          </a:prstGeom>
          <a:noFill/>
        </p:spPr>
      </p:pic>
      <p:pic>
        <p:nvPicPr>
          <p:cNvPr id="54278" name="Picture 6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04852"/>
            <a:ext cx="1985576" cy="2753148"/>
          </a:xfrm>
          <a:prstGeom prst="rect">
            <a:avLst/>
          </a:prstGeom>
          <a:noFill/>
        </p:spPr>
      </p:pic>
      <p:pic>
        <p:nvPicPr>
          <p:cNvPr id="54280" name="Picture 8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80928"/>
            <a:ext cx="3335815" cy="4625356"/>
          </a:xfrm>
          <a:prstGeom prst="rect">
            <a:avLst/>
          </a:prstGeom>
          <a:noFill/>
        </p:spPr>
      </p:pic>
      <p:pic>
        <p:nvPicPr>
          <p:cNvPr id="10" name="Picture 8" descr="&amp;ncy;&amp;ocy;&amp;vcy;&amp;ycy;&amp;iecy; &amp;kcy;&amp;rcy;&amp;acy;&amp;scy;&amp;icy;&amp;vcy;&amp;ycy;&amp;iecy; &amp;Acy;&amp;ncy;&amp;icy;&amp;mcy;&amp;acy;&amp;shcy;&amp;kcy;&amp;icy;, &amp;acy;&amp;ncy;&amp;icy;&amp;mcy;&amp;acy;&amp;tscy;&amp;icy;&amp;ocy;&amp;ncy;&amp;ncy;&amp;ycy;&amp;iecy; &amp;kcy;&amp;acy;&amp;rcy;&amp;tcy;&amp;icy;&amp;ncy;&amp;kcy;&amp;icy; &amp;Scy;&amp;acy;&amp;lcy;&amp;yucy;&amp;tcy;, &amp;acy;&amp;ncy;&amp;icy;&amp;mcy;&amp;icy;&amp;rcy;&amp;ocy;&amp;vcy;&amp;acy;&amp;ncy;&amp;ncy;&amp;ycy;&amp;iecy; &amp;kcy;&amp;acy;&amp;rcy;&amp;tcy;&amp;icy;&amp;n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2656"/>
            <a:ext cx="1980400" cy="2745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476672"/>
            <a:ext cx="61571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 семейном кругу мы с вами растем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Основа основ – родительский дом.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семейном кругу все корни твои,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И в жизнь ты входишь из семьи.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 семейном кругу мы жизнь создаем,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Основа основ – родительский дом.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4" descr="http://www.jlady.ru/wp-content/uploads/2009/04/semya-2.jpeg"/>
          <p:cNvPicPr>
            <a:picLocks noChangeAspect="1" noChangeArrowheads="1"/>
          </p:cNvPicPr>
          <p:nvPr/>
        </p:nvPicPr>
        <p:blipFill>
          <a:blip r:embed="rId2" cstate="print"/>
          <a:srcRect b="21881"/>
          <a:stretch>
            <a:fillRect/>
          </a:stretch>
        </p:blipFill>
        <p:spPr bwMode="auto">
          <a:xfrm>
            <a:off x="1043608" y="3284984"/>
            <a:ext cx="6480720" cy="33826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Picture 20" descr="&quot;&amp;Mcy;&amp;acy;&amp;shcy;&amp;acy; &amp;icy; &amp;mcy;&amp;iecy;&amp;dcy;&amp;vcy;&amp;iecy;&amp;dcy;&amp;softcy;&quot; &amp;vcy; &amp;zhcy;&amp;ucy;&amp;rcy;&amp;ncy;&amp;acy;&amp;lcy;&amp;iecy; &quot;Total Licensing&quot;"/>
          <p:cNvPicPr>
            <a:picLocks noChangeAspect="1" noChangeArrowheads="1"/>
          </p:cNvPicPr>
          <p:nvPr/>
        </p:nvPicPr>
        <p:blipFill>
          <a:blip r:embed="rId3" cstate="print"/>
          <a:srcRect t="38831" b="16954"/>
          <a:stretch>
            <a:fillRect/>
          </a:stretch>
        </p:blipFill>
        <p:spPr bwMode="auto">
          <a:xfrm>
            <a:off x="179512" y="548680"/>
            <a:ext cx="2986759" cy="234888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0"/>
            <a:ext cx="7547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Давайте познакомимся!!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8" descr="thumbs 9vuiqf6ghwq &amp;Kcy;&amp;acy;&amp;rcy;&amp;tcy;&amp;icy;&amp;ncy;&amp;kcy;&amp;icy; &amp;Mcy;&amp;acy;&amp;shcy;&amp;acy; &amp;icy; &amp;Mcy;&amp;iecy;&amp;dcy;&amp;vcy;&amp;iecy;&amp;dcy;&amp;softcy; &amp;scy; &amp;pcy;&amp;rcy;&amp;icy;&amp;kcy;&amp;ocy;&amp;lcy;&amp;acy;&amp;mcy;&amp;icy;"/>
          <p:cNvPicPr>
            <a:picLocks noChangeAspect="1" noChangeArrowheads="1"/>
          </p:cNvPicPr>
          <p:nvPr/>
        </p:nvPicPr>
        <p:blipFill>
          <a:blip r:embed="rId2" cstate="print"/>
          <a:srcRect r="58159"/>
          <a:stretch>
            <a:fillRect/>
          </a:stretch>
        </p:blipFill>
        <p:spPr bwMode="auto">
          <a:xfrm>
            <a:off x="251520" y="908720"/>
            <a:ext cx="2520280" cy="340930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5" name="Прямоугольник 4"/>
          <p:cNvSpPr/>
          <p:nvPr/>
        </p:nvSpPr>
        <p:spPr>
          <a:xfrm>
            <a:off x="107504" y="4293096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Я-МАША!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 descr="http://static.kinokopilka.tv/system/images/screenshots/images/000/082/959/82959_original.png"/>
          <p:cNvPicPr>
            <a:picLocks noChangeAspect="1" noChangeArrowheads="1"/>
          </p:cNvPicPr>
          <p:nvPr/>
        </p:nvPicPr>
        <p:blipFill>
          <a:blip r:embed="rId3" cstate="print"/>
          <a:srcRect l="5652" t="10244" r="39508"/>
          <a:stretch>
            <a:fillRect/>
          </a:stretch>
        </p:blipFill>
        <p:spPr bwMode="auto">
          <a:xfrm>
            <a:off x="5580112" y="908720"/>
            <a:ext cx="3384376" cy="311577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Прямоугольник 6"/>
          <p:cNvSpPr/>
          <p:nvPr/>
        </p:nvSpPr>
        <p:spPr>
          <a:xfrm>
            <a:off x="5465172" y="4149080"/>
            <a:ext cx="367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Я-МЕДВЕДЬ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5805264"/>
            <a:ext cx="3315203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ТЫ КТО?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4754" name="Picture 2" descr="http://static.freepik.com/free-photo/mother-and-child-silhouette_17-319123059.jpg"/>
          <p:cNvPicPr>
            <a:picLocks noChangeAspect="1" noChangeArrowheads="1"/>
          </p:cNvPicPr>
          <p:nvPr/>
        </p:nvPicPr>
        <p:blipFill>
          <a:blip r:embed="rId4" cstate="print"/>
          <a:srcRect t="1208" r="2166"/>
          <a:stretch>
            <a:fillRect/>
          </a:stretch>
        </p:blipFill>
        <p:spPr bwMode="auto">
          <a:xfrm>
            <a:off x="2987824" y="2708920"/>
            <a:ext cx="2428706" cy="301032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0"/>
            <a:ext cx="87005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РЕЦЕПТЫ ЗДОРОВОЙ СЕМЬИ</a:t>
            </a:r>
            <a:b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МАШИ И МЕДВЕДЯ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14" descr="&amp;Mcy;&amp;iecy;&amp;gcy;&amp;acy;&amp;khcy;&amp;ocy;&amp;dcy;&amp;icy;&amp;lcy;&amp;kcy;&amp;acy; &amp;Mcy;&amp;acy;&amp;shcy;&amp;acy; &amp;icy; &amp;mcy;&amp;iecy;&amp;dcy;&amp;vcy;&amp;iecy;&amp;dcy;&amp;softcy; c&amp;kcy;&amp;acy;&amp;chcy;&amp;acy;&amp;tcy;&amp;softcy;"/>
          <p:cNvPicPr>
            <a:picLocks noChangeAspect="1" noChangeArrowheads="1"/>
          </p:cNvPicPr>
          <p:nvPr/>
        </p:nvPicPr>
        <p:blipFill>
          <a:blip r:embed="rId2" cstate="print"/>
          <a:srcRect b="11301"/>
          <a:stretch>
            <a:fillRect/>
          </a:stretch>
        </p:blipFill>
        <p:spPr bwMode="auto">
          <a:xfrm>
            <a:off x="1403648" y="1700808"/>
            <a:ext cx="6480720" cy="49715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5781" name="Picture 5" descr="&amp;kcy;&amp;rcy;&amp;acy;&amp;scy;&amp;icy;&amp;vcy;&amp;ycy;&amp;iecy; &amp;Acy;&amp;ncy;&amp;icy;&amp;mcy;&amp;acy;&amp;shcy;&amp;kcy;&amp;icy;, &amp;bcy;&amp;lcy;&amp;iecy;&amp;scy;&amp;tcy;&amp;yacy;&amp;shcy;&amp;kcy;&amp;icy; &amp;scy;&amp;ocy; &amp;scy;&amp;mcy;&amp;ycy;&amp;scy;&amp;lcy;&amp;ocy;&amp;mcy;, &amp;gcy;&amp;lcy;&amp;acy;&amp;mcy;&amp;ucy;&amp;rcy;&amp;ncy;&amp;ycy;&amp;iecy; &amp;Acy;&amp;ncy;&amp;icy;&amp;mcy;&amp;acy;&amp;shcy;&amp;kcy;&amp;icy;, &amp;bcy;&amp;lcy;&amp;iecy;&amp;scy;&amp;tcy;&amp;yacy;&amp;sh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1154659" cy="1601020"/>
          </a:xfrm>
          <a:prstGeom prst="rect">
            <a:avLst/>
          </a:prstGeom>
          <a:noFill/>
        </p:spPr>
      </p:pic>
      <p:pic>
        <p:nvPicPr>
          <p:cNvPr id="9" name="Picture 5" descr="&amp;kcy;&amp;rcy;&amp;acy;&amp;scy;&amp;icy;&amp;vcy;&amp;ycy;&amp;iecy; &amp;Acy;&amp;ncy;&amp;icy;&amp;mcy;&amp;acy;&amp;shcy;&amp;kcy;&amp;icy;, &amp;bcy;&amp;lcy;&amp;iecy;&amp;scy;&amp;tcy;&amp;yacy;&amp;shcy;&amp;kcy;&amp;icy; &amp;scy;&amp;ocy; &amp;scy;&amp;mcy;&amp;ycy;&amp;scy;&amp;lcy;&amp;ocy;&amp;mcy;, &amp;gcy;&amp;lcy;&amp;acy;&amp;mcy;&amp;ucy;&amp;rcy;&amp;ncy;&amp;ycy;&amp;iecy; &amp;Acy;&amp;ncy;&amp;icy;&amp;mcy;&amp;acy;&amp;shcy;&amp;kcy;&amp;icy;, &amp;bcy;&amp;lcy;&amp;iecy;&amp;scy;&amp;tcy;&amp;yacy;&amp;shcy;&amp;kcy;&amp;icy; &amp;Scy;&amp;acy;&amp;lcy;&amp;yucy;&amp;t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653136"/>
            <a:ext cx="1154659" cy="1601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static.kinokopilka.tv/system/images/screenshots/images/000/082/960/82960_original.png"/>
          <p:cNvPicPr>
            <a:picLocks noChangeAspect="1" noChangeArrowheads="1"/>
          </p:cNvPicPr>
          <p:nvPr/>
        </p:nvPicPr>
        <p:blipFill>
          <a:blip r:embed="rId2" cstate="print"/>
          <a:srcRect l="34135" r="16308"/>
          <a:stretch>
            <a:fillRect/>
          </a:stretch>
        </p:blipFill>
        <p:spPr bwMode="auto">
          <a:xfrm>
            <a:off x="5292080" y="404664"/>
            <a:ext cx="3579796" cy="406322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Прямоугольник 5"/>
          <p:cNvSpPr/>
          <p:nvPr/>
        </p:nvSpPr>
        <p:spPr>
          <a:xfrm>
            <a:off x="539552" y="476672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№1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12776"/>
            <a:ext cx="6372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 здоровье сохранить,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Организм свой укрепить,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Знает вся моя семья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Должен быть режим у дня.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http://shkola7gnomov.ru/pictures/article/5/bonus1_716.jpg"/>
          <p:cNvPicPr>
            <a:picLocks noChangeAspect="1" noChangeArrowheads="1"/>
          </p:cNvPicPr>
          <p:nvPr/>
        </p:nvPicPr>
        <p:blipFill>
          <a:blip r:embed="rId3" cstate="print"/>
          <a:srcRect t="9424" b="24610"/>
          <a:stretch>
            <a:fillRect/>
          </a:stretch>
        </p:blipFill>
        <p:spPr bwMode="auto">
          <a:xfrm>
            <a:off x="755576" y="3429000"/>
            <a:ext cx="3816424" cy="3240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6" descr="http://levtor.org/uploads/posts/2012-03/1331331067_levtor_org.jpg"/>
          <p:cNvPicPr>
            <a:picLocks noChangeAspect="1" noChangeArrowheads="1"/>
          </p:cNvPicPr>
          <p:nvPr/>
        </p:nvPicPr>
        <p:blipFill>
          <a:blip r:embed="rId2" cstate="print"/>
          <a:srcRect l="34299"/>
          <a:stretch>
            <a:fillRect/>
          </a:stretch>
        </p:blipFill>
        <p:spPr bwMode="auto">
          <a:xfrm>
            <a:off x="5580112" y="116632"/>
            <a:ext cx="3448382" cy="295232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Прямоугольник 3"/>
          <p:cNvSpPr/>
          <p:nvPr/>
        </p:nvSpPr>
        <p:spPr>
          <a:xfrm>
            <a:off x="0" y="764704"/>
            <a:ext cx="58326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Следует, ребята, знать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Нужно всем подольше спать.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 а утром не лениться–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зарядку становиться!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8" name="Picture 4" descr="http://ahdetki.ru/uploads/images/00/00/01/2012/04/09/829a126b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564904"/>
            <a:ext cx="827584" cy="589654"/>
          </a:xfrm>
          <a:prstGeom prst="rect">
            <a:avLst/>
          </a:prstGeom>
          <a:noFill/>
        </p:spPr>
      </p:pic>
      <p:pic>
        <p:nvPicPr>
          <p:cNvPr id="77830" name="Picture 6" descr="http://sem-ya.com.ua/wp-content/uploads/2012/08/28773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933056"/>
            <a:ext cx="4373287" cy="252305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14" descr="&amp;Mcy;&amp;acy;&amp;shcy;&amp;acy; &amp;icy; &amp;mcy;&amp;iecy;&amp;dcy;&amp;vcy;&amp;iecy;&amp;dcy;&amp;softcy;. &amp;Dcy;&amp;icy;&amp;scy;&amp;kcy;&amp;ocy;&amp;tcy;&amp;iecy;&amp;kcy;&amp;acy; &amp;scy; &amp;Mcy;&amp;acy;&amp;shcy;&amp;iecy;&amp;jcy; 2010 &amp;scy;&amp;kcy;&amp;acy;&amp;chcy;&amp;acy;&amp;tcy;&amp;softcy; &amp;bcy;&amp;iecy;&amp;scy;&amp;pcy;&amp;lcy;&amp;acy;&amp;tcy;&amp;ncy;&amp;ocy; MP3, FLAC"/>
          <p:cNvPicPr>
            <a:picLocks noChangeAspect="1" noChangeArrowheads="1"/>
          </p:cNvPicPr>
          <p:nvPr/>
        </p:nvPicPr>
        <p:blipFill>
          <a:blip r:embed="rId5" cstate="print"/>
          <a:srcRect t="28350"/>
          <a:stretch>
            <a:fillRect/>
          </a:stretch>
        </p:blipFill>
        <p:spPr bwMode="auto">
          <a:xfrm>
            <a:off x="179512" y="3573016"/>
            <a:ext cx="4019964" cy="28803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Прямоугольник 9"/>
          <p:cNvSpPr/>
          <p:nvPr/>
        </p:nvSpPr>
        <p:spPr>
          <a:xfrm>
            <a:off x="1187624" y="188640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№2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56357"/>
            <a:ext cx="45365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Чистить зубы, умываться,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почаще улыбаться,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Закаляться, и тогда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страшна тебе хандра.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здоровья есть враги,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ними дружбы не води!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Среди них тихоня лень,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ней борись ты каждый день.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Чтобы ни один микроб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попал случайно в рот,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Руки мыть перед едой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Нужно мылом и водой.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0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№3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16" descr="http://multek.tv/uploads/posts/2013-06/1370235935_I6IzsmRWPSg.jpg"/>
          <p:cNvPicPr>
            <a:picLocks noChangeAspect="1" noChangeArrowheads="1"/>
          </p:cNvPicPr>
          <p:nvPr/>
        </p:nvPicPr>
        <p:blipFill>
          <a:blip r:embed="rId2" cstate="print"/>
          <a:srcRect l="22656" r="29908" b="15507"/>
          <a:stretch>
            <a:fillRect/>
          </a:stretch>
        </p:blipFill>
        <p:spPr bwMode="auto">
          <a:xfrm>
            <a:off x="4211960" y="188640"/>
            <a:ext cx="2448272" cy="24547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8850" name="Picture 2" descr="http://www.infohealth.ru/img/mylo%5B49201%5D%28300x238%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48680"/>
            <a:ext cx="1827632" cy="14392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8854" name="Picture 6" descr="http://babysmiledent.ru/media/621/6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2"/>
            <a:ext cx="4795749" cy="338100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04664"/>
            <a:ext cx="51845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Кушать овощи и фрукты,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Рыбу, молокопродукты-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полезная еда,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Витаминами полна!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РЕЦЕПТ №4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http://static.kinokopilka.tv/system/images/screenshots/images/000/083/166/83166_original.png"/>
          <p:cNvPicPr>
            <a:picLocks noChangeAspect="1" noChangeArrowheads="1"/>
          </p:cNvPicPr>
          <p:nvPr/>
        </p:nvPicPr>
        <p:blipFill>
          <a:blip r:embed="rId2" cstate="print"/>
          <a:srcRect l="22804" r="14865"/>
          <a:stretch>
            <a:fillRect/>
          </a:stretch>
        </p:blipFill>
        <p:spPr bwMode="auto">
          <a:xfrm>
            <a:off x="5004048" y="188640"/>
            <a:ext cx="3744416" cy="337910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8" descr="http://multek.tv/uploads/posts/2012-05/1336820880_bc8985164184d3cd6b7f98e3240097be.jpg"/>
          <p:cNvPicPr>
            <a:picLocks noChangeAspect="1" noChangeArrowheads="1"/>
          </p:cNvPicPr>
          <p:nvPr/>
        </p:nvPicPr>
        <p:blipFill>
          <a:blip r:embed="rId3" cstate="print"/>
          <a:srcRect l="34775" t="34775" r="34985" b="28937"/>
          <a:stretch>
            <a:fillRect/>
          </a:stretch>
        </p:blipFill>
        <p:spPr bwMode="auto">
          <a:xfrm>
            <a:off x="6156176" y="3717032"/>
            <a:ext cx="2376264" cy="285151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6" descr="http://www.djurenko.com/wp-content/uploads/2012/07/insalata-di-vitamina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78818"/>
            <a:ext cx="4752528" cy="317918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140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школа</cp:lastModifiedBy>
  <cp:revision>68</cp:revision>
  <dcterms:created xsi:type="dcterms:W3CDTF">2013-09-01T08:54:06Z</dcterms:created>
  <dcterms:modified xsi:type="dcterms:W3CDTF">2014-02-19T14:54:41Z</dcterms:modified>
</cp:coreProperties>
</file>