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0" r:id="rId2"/>
    <p:sldId id="295" r:id="rId3"/>
    <p:sldId id="297" r:id="rId4"/>
    <p:sldId id="282" r:id="rId5"/>
    <p:sldId id="298" r:id="rId6"/>
    <p:sldId id="323" r:id="rId7"/>
    <p:sldId id="284" r:id="rId8"/>
    <p:sldId id="322" r:id="rId9"/>
    <p:sldId id="336" r:id="rId10"/>
    <p:sldId id="325" r:id="rId11"/>
    <p:sldId id="321" r:id="rId12"/>
    <p:sldId id="324" r:id="rId13"/>
    <p:sldId id="299" r:id="rId14"/>
    <p:sldId id="281" r:id="rId15"/>
    <p:sldId id="326" r:id="rId16"/>
    <p:sldId id="335" r:id="rId17"/>
    <p:sldId id="263" r:id="rId18"/>
    <p:sldId id="333" r:id="rId19"/>
    <p:sldId id="334" r:id="rId20"/>
    <p:sldId id="312" r:id="rId21"/>
    <p:sldId id="314" r:id="rId22"/>
    <p:sldId id="315" r:id="rId23"/>
    <p:sldId id="316" r:id="rId24"/>
    <p:sldId id="317" r:id="rId25"/>
    <p:sldId id="320" r:id="rId26"/>
    <p:sldId id="332" r:id="rId27"/>
    <p:sldId id="338" r:id="rId28"/>
    <p:sldId id="33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ECFF"/>
    <a:srgbClr val="0000FF"/>
    <a:srgbClr val="FFCC99"/>
    <a:srgbClr val="FFFF99"/>
    <a:srgbClr val="FFFFCC"/>
    <a:srgbClr val="6DC4FF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399" autoAdjust="0"/>
  </p:normalViewPr>
  <p:slideViewPr>
    <p:cSldViewPr>
      <p:cViewPr>
        <p:scale>
          <a:sx n="68" d="100"/>
          <a:sy n="68" d="100"/>
        </p:scale>
        <p:origin x="-52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845647-30FB-44E2-80F2-78BA3B3A3914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0A120D-7310-45C0-9AFF-5890558AD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F0204CD-A863-4366-BA16-071FCA4D54F9}" type="slidenum">
              <a:rPr lang="ru-RU" sz="1200">
                <a:cs typeface="Arial" charset="0"/>
              </a:rPr>
              <a:pPr algn="r"/>
              <a:t>26</a:t>
            </a:fld>
            <a:endParaRPr lang="ru-RU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ACEE-F818-4018-B30A-C1924FBAC8CE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A1AB-82A3-41EC-9F9F-04B5719ED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3D7D-720B-4FB8-8AD1-D636FF685302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40DCA-5DA9-4524-9BE8-49E10B3BE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64035-6F8C-4C7A-BAB0-05B6DEC48C51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9E514-D317-46DC-9753-698194559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E254-7947-41B2-A7F4-81027FFC93B3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56218-9238-47AC-9875-298640CA4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E01C-E33C-43EC-8914-5B23EA3CAEC0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63BBF-121D-408D-A680-60D44BF3B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9942-26A3-4DBF-9744-EDBAB48F1865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CC5E-E0B0-43E9-B30D-AF134DC36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0939F-F760-483B-9647-DDF5BD2FEE73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E8D6C-8EC0-4513-BA2D-D4E237B93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07D12-BE8E-446D-B06B-47A25A7D838C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FDD9C-4BE6-4BDF-9A88-0229AEC7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7609-2E81-4272-ADFB-C01AF7E32363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0E2A7-549F-4920-82E6-FBCE194D7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3018-70E5-4333-B82A-846FB4E1BDEA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CBC2F-2F6F-439F-8A54-B8C22D4BC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01DB-D211-4149-A976-68D347ACF27F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68D6-72E9-4775-B928-3D85A0C43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2A88-9695-4539-9BE4-FD4804CD8450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65AC-CD5A-4AB9-A42F-C52BEBFD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965A-EE20-4AF1-BA16-B2812012E3CF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DE16-6BE5-420C-8ABF-8194A1892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2FE53A-86FB-4FA8-A605-874E020E01B5}" type="datetimeFigureOut">
              <a:rPr lang="ru-RU"/>
              <a:pPr>
                <a:defRPr/>
              </a:pPr>
              <a:t>22.06.2014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D2BEA1-17A0-4279-A074-5CD3BF8968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25.gif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search_images?&amp;q=%D4%CE%D2%CE%C3%D0%C0%D4%C8%C8+%CF%C8%D1%DC%CC%C0+%D1+%D4%D0%CE%CD%D2%C0" TargetMode="External"/><Relationship Id="rId7" Type="http://schemas.openxmlformats.org/officeDocument/2006/relationships/image" Target="../media/image51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1.gif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Relationship Id="rId9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!!!!!&#1089;&#1077;&#1084;&#1080;&#1085;&#1072;&#1088;%20&#1087;&#1086;%20&#1075;&#1088;&#1072;&#1078;&#1076;&#1072;&#1085;&#1089;&#1082;&#1086;-&#1087;&#1072;&#1090;&#1088;&#1080;&#1086;&#1090;&#1080;&#1095;&#1077;&#1089;&#1082;&#1086;&#1084;&#1091;%20&#1074;&#1086;&#1089;&#1087;&#1080;&#1090;&#1072;&#1085;&#1080;&#1102;\&#1083;&#1080;&#1090;.-&#1084;&#1091;&#1079;.%20&#1082;&#1086;&#1084;&#1087;&#1086;&#1079;&#1080;&#1094;&#1080;&#1103;\&#1083;&#1080;&#1090;.-&#1084;&#1091;&#1079;.%20&#1082;&#1086;&#1084;&#1087;&#1086;&#1079;&#1080;&#1094;&#1080;&#1103;\&#1079;&#1086;&#1088;&#1080;.&#1074;&#1080;&#1076;&#1077;&#1086;\&#1083;&#1080;&#1079;&#1072;%20&#1073;&#1088;&#1080;&#1095;&#1082;&#1080;&#1085;&#1072;.wmv" TargetMode="External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!!!!!&#1089;&#1077;&#1084;&#1080;&#1085;&#1072;&#1088;%20&#1087;&#1086;%20&#1075;&#1088;&#1072;&#1078;&#1076;&#1072;&#1085;&#1089;&#1082;&#1086;-&#1087;&#1072;&#1090;&#1088;&#1080;&#1086;&#1090;&#1080;&#1095;&#1077;&#1089;&#1082;&#1086;&#1084;&#1091;%20&#1074;&#1086;&#1089;&#1087;&#1080;&#1090;&#1072;&#1085;&#1080;&#1102;\&#1083;&#1080;&#1090;.-&#1084;&#1091;&#1079;.%20&#1082;&#1086;&#1084;&#1087;&#1086;&#1079;&#1080;&#1094;&#1080;&#1103;\&#1083;&#1080;&#1090;.-&#1084;&#1091;&#1079;.%20&#1082;&#1086;&#1084;&#1087;&#1086;&#1079;&#1080;&#1094;&#1080;&#1103;\&#1079;&#1086;&#1088;&#1080;.&#1074;&#1080;&#1076;&#1077;&#1086;\&#1057;&#1086;&#1085;&#1103;%20&#1075;&#1091;&#1088;&#1074;&#1080;&#1095;.wmv" TargetMode="External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!!!!!&#1089;&#1077;&#1084;&#1080;&#1085;&#1072;&#1088;%20&#1087;&#1086;%20&#1075;&#1088;&#1072;&#1078;&#1076;&#1072;&#1085;&#1089;&#1082;&#1086;-&#1087;&#1072;&#1090;&#1088;&#1080;&#1086;&#1090;&#1080;&#1095;&#1077;&#1089;&#1082;&#1086;&#1084;&#1091;%20&#1074;&#1086;&#1089;&#1087;&#1080;&#1090;&#1072;&#1085;&#1080;&#1102;\&#1083;&#1080;&#1090;.-&#1084;&#1091;&#1079;.%20&#1082;&#1086;&#1084;&#1087;&#1086;&#1079;&#1080;&#1094;&#1080;&#1103;\&#1083;&#1080;&#1090;.-&#1084;&#1091;&#1079;.%20&#1082;&#1086;&#1084;&#1087;&#1086;&#1079;&#1080;&#1094;&#1080;&#1103;\&#1079;&#1086;&#1088;&#1080;.&#1074;&#1080;&#1076;&#1077;&#1086;\&#1095;&#1077;&#1090;&#1074;&#1077;&#1088;&#1090;&#1072;&#1082;.wmv" TargetMode="External"/><Relationship Id="rId4" Type="http://schemas.openxmlformats.org/officeDocument/2006/relationships/image" Target="../media/image8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!!!!!&#1089;&#1077;&#1084;&#1080;&#1085;&#1072;&#1088;%20&#1087;&#1086;%20&#1075;&#1088;&#1072;&#1078;&#1076;&#1072;&#1085;&#1089;&#1082;&#1086;-&#1087;&#1072;&#1090;&#1088;&#1080;&#1086;&#1090;&#1080;&#1095;&#1077;&#1089;&#1082;&#1086;&#1084;&#1091;%20&#1074;&#1086;&#1089;&#1087;&#1080;&#1090;&#1072;&#1085;&#1080;&#1102;\&#1083;&#1080;&#1090;.-&#1084;&#1091;&#1079;.%20&#1082;&#1086;&#1084;&#1087;&#1086;&#1079;&#1080;&#1094;&#1080;&#1103;\&#1083;&#1080;&#1090;.-&#1084;&#1091;&#1079;.%20&#1082;&#1086;&#1084;&#1087;&#1086;&#1079;&#1080;&#1094;&#1080;&#1103;\&#1079;&#1086;&#1088;&#1080;.&#1074;&#1080;&#1076;&#1077;&#1086;\&#1050;&#1086;&#1084;&#1077;&#1083;&#1100;&#1082;&#1086;&#1074;&#1072;.wmv" TargetMode="Externa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!!!!!&#1089;&#1077;&#1084;&#1080;&#1085;&#1072;&#1088;%20&#1087;&#1086;%20&#1075;&#1088;&#1072;&#1078;&#1076;&#1072;&#1085;&#1089;&#1082;&#1086;-&#1087;&#1072;&#1090;&#1088;&#1080;&#1086;&#1090;&#1080;&#1095;&#1077;&#1089;&#1082;&#1086;&#1084;&#1091;%20&#1074;&#1086;&#1089;&#1087;&#1080;&#1090;&#1072;&#1085;&#1080;&#1102;\&#1083;&#1080;&#1090;.-&#1084;&#1091;&#1079;.%20&#1082;&#1086;&#1084;&#1087;&#1086;&#1079;&#1080;&#1094;&#1080;&#1103;\&#1083;&#1080;&#1090;.-&#1084;&#1091;&#1079;.%20&#1082;&#1086;&#1084;&#1087;&#1086;&#1079;&#1080;&#1094;&#1080;&#1103;\&#1079;&#1086;&#1088;&#1080;.&#1074;&#1080;&#1076;&#1077;&#1086;\5.wmv" TargetMode="External"/><Relationship Id="rId4" Type="http://schemas.openxmlformats.org/officeDocument/2006/relationships/image" Target="../media/image8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8;&#1077;&#1082;&#1074;&#1080;&#1077;&#1084;%20&#1052;&#1086;&#1094;&#1072;&#1088;&#1090;%20(&#1074;&#1077;&#1095;&#1085;&#1099;&#1081;%20&#1086;&#1075;&#1086;&#1085;&#1100;).mp3" TargetMode="Externa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2.jpeg"/><Relationship Id="rId7" Type="http://schemas.openxmlformats.org/officeDocument/2006/relationships/image" Target="../media/image95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11" Type="http://schemas.openxmlformats.org/officeDocument/2006/relationships/image" Target="../media/image97.jpeg"/><Relationship Id="rId5" Type="http://schemas.openxmlformats.org/officeDocument/2006/relationships/image" Target="../media/image2.png"/><Relationship Id="rId10" Type="http://schemas.openxmlformats.org/officeDocument/2006/relationships/hyperlink" Target="http://www.trip-guide.ru/Spb/index.php?town=Spb&amp;page=a51&amp;part=4" TargetMode="External"/><Relationship Id="rId4" Type="http://schemas.openxmlformats.org/officeDocument/2006/relationships/image" Target="../media/image93.jpeg"/><Relationship Id="rId9" Type="http://schemas.openxmlformats.org/officeDocument/2006/relationships/image" Target="../media/image8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png"/><Relationship Id="rId7" Type="http://schemas.openxmlformats.org/officeDocument/2006/relationships/image" Target="../media/image103.jpe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10" Type="http://schemas.openxmlformats.org/officeDocument/2006/relationships/image" Target="../media/image2.png"/><Relationship Id="rId4" Type="http://schemas.openxmlformats.org/officeDocument/2006/relationships/image" Target="../media/image100.png"/><Relationship Id="rId9" Type="http://schemas.openxmlformats.org/officeDocument/2006/relationships/image" Target="../media/image8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gif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684213" y="6216650"/>
            <a:ext cx="7920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539750" y="966788"/>
            <a:ext cx="80645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Литературно-музыкальная композиция</a:t>
            </a:r>
          </a:p>
        </p:txBody>
      </p:sp>
      <p:sp>
        <p:nvSpPr>
          <p:cNvPr id="2054" name="WordArt 10"/>
          <p:cNvSpPr>
            <a:spLocks noChangeArrowheads="1" noChangeShapeType="1" noTextEdit="1"/>
          </p:cNvSpPr>
          <p:nvPr/>
        </p:nvSpPr>
        <p:spPr bwMode="auto">
          <a:xfrm>
            <a:off x="679450" y="1758950"/>
            <a:ext cx="79930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"ПАМЯТИ ПАВШИХ БУДЕМ ДОСТОЙНЫ"</a:t>
            </a:r>
          </a:p>
        </p:txBody>
      </p:sp>
      <p:pic>
        <p:nvPicPr>
          <p:cNvPr id="2055" name="Рисунок 1" descr="http://mou72.narod.ru/logo/9mai-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0565">
            <a:off x="638175" y="2386013"/>
            <a:ext cx="74168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827088" y="188913"/>
            <a:ext cx="756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i="1">
                <a:latin typeface="Times New Roman" pitchFamily="18" charset="0"/>
                <a:cs typeface="Tahoma" pitchFamily="34" charset="0"/>
              </a:rPr>
              <a:t>ДЕПАРТАМЕНТ ОБРАЗОВАНИЯ ГОРОДА МОСКВЫ</a:t>
            </a:r>
          </a:p>
          <a:p>
            <a:pPr algn="ctr"/>
            <a:r>
              <a:rPr lang="ru-RU" sz="1200" i="1">
                <a:latin typeface="Times New Roman" pitchFamily="18" charset="0"/>
                <a:cs typeface="Tahoma" pitchFamily="34" charset="0"/>
              </a:rPr>
              <a:t>ЮГО-ВОСТОЧНОЕ ОКРУЖНОЕ УПРАВЛЕНИЕ ОБРАЗОВАНИЯ</a:t>
            </a:r>
          </a:p>
          <a:p>
            <a:pPr algn="ctr"/>
            <a:r>
              <a:rPr lang="ru-RU" sz="1200" i="1">
                <a:latin typeface="Times New Roman" pitchFamily="18" charset="0"/>
                <a:cs typeface="Tahoma" pitchFamily="34" charset="0"/>
              </a:rPr>
              <a:t>ГОСУДАРСТВЕННОЕ БЮДЖЕТНОЕ ОБРАЗОВАТЕЛЬНОЕ УЧРЕЖДЕНИЕ</a:t>
            </a:r>
          </a:p>
          <a:p>
            <a:pPr algn="ctr"/>
            <a:r>
              <a:rPr lang="ru-RU" sz="1200" i="1">
                <a:latin typeface="Times New Roman" pitchFamily="18" charset="0"/>
                <a:cs typeface="Tahoma" pitchFamily="34" charset="0"/>
              </a:rPr>
              <a:t>СРЕДНЯЯ ОБЩЕОБРАЗОВАТЕЛЬНАЯ ШКОЛА № 1393 «ШКОЛА РОСТ»</a:t>
            </a:r>
          </a:p>
        </p:txBody>
      </p:sp>
      <p:sp>
        <p:nvSpPr>
          <p:cNvPr id="10" name="Text Box 0"/>
          <p:cNvSpPr txBox="1">
            <a:spLocks noChangeArrowheads="1"/>
          </p:cNvSpPr>
          <p:nvPr/>
        </p:nvSpPr>
        <p:spPr bwMode="auto">
          <a:xfrm>
            <a:off x="3606800" y="5183188"/>
            <a:ext cx="537368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latin typeface="Times New Roman" pitchFamily="18" charset="0"/>
              </a:rPr>
              <a:t>Полищук Ирина Александровна, </a:t>
            </a:r>
            <a:r>
              <a:rPr lang="ru-RU" sz="2000" b="1" kern="0" dirty="0" err="1" smtClean="0">
                <a:latin typeface="Times New Roman" pitchFamily="18" charset="0"/>
              </a:rPr>
              <a:t>к.п.н</a:t>
            </a:r>
            <a:r>
              <a:rPr lang="ru-RU" sz="2000" b="1" kern="0" smtClean="0">
                <a:latin typeface="Times New Roman" pitchFamily="18" charset="0"/>
              </a:rPr>
              <a:t>.,</a:t>
            </a:r>
            <a:r>
              <a:rPr lang="ru-RU" sz="2000" b="1" kern="0" dirty="0" smtClean="0">
                <a:latin typeface="Times New Roman" pitchFamily="18" charset="0"/>
              </a:rPr>
              <a:t/>
            </a:r>
            <a:br>
              <a:rPr lang="ru-RU" sz="2000" b="1" kern="0" dirty="0" smtClean="0">
                <a:latin typeface="Times New Roman" pitchFamily="18" charset="0"/>
              </a:rPr>
            </a:br>
            <a:r>
              <a:rPr lang="ru-RU" sz="2000" b="1" kern="0" dirty="0" smtClean="0">
                <a:latin typeface="Times New Roman" pitchFamily="18" charset="0"/>
              </a:rPr>
              <a:t>руководитель структурного подразделения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latin typeface="Times New Roman" pitchFamily="18" charset="0"/>
              </a:rPr>
              <a:t>по воспитательной работе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latin typeface="Times New Roman" pitchFamily="18" charset="0"/>
              </a:rPr>
              <a:t>ГБОУ СОШ № 1393 «Школа Рост»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88913"/>
            <a:ext cx="237966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88913"/>
            <a:ext cx="22463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010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88913"/>
            <a:ext cx="24749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дети на заводе 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4005263"/>
            <a:ext cx="30257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8" descr="arh1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2781300"/>
            <a:ext cx="106203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дети войны белорус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773238"/>
            <a:ext cx="335597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19_warkids_55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60350"/>
            <a:ext cx="30956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WordArt 4"/>
          <p:cNvSpPr>
            <a:spLocks noChangeArrowheads="1" noChangeShapeType="1" noTextEdit="1"/>
          </p:cNvSpPr>
          <p:nvPr/>
        </p:nvSpPr>
        <p:spPr bwMode="auto">
          <a:xfrm>
            <a:off x="5038725" y="333375"/>
            <a:ext cx="4105275" cy="2057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6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ДЕТИ ВОЙНЫ...</a:t>
            </a:r>
          </a:p>
        </p:txBody>
      </p:sp>
      <p:pic>
        <p:nvPicPr>
          <p:cNvPr id="12296" name="Picture 8" descr="arh10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04813"/>
            <a:ext cx="10620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Рисунок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2997200"/>
            <a:ext cx="309721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7">
            <a:lum contrast="18000"/>
          </a:blip>
          <a:srcRect/>
          <a:stretch>
            <a:fillRect/>
          </a:stretch>
        </p:blipFill>
        <p:spPr bwMode="auto">
          <a:xfrm>
            <a:off x="3132138" y="4005263"/>
            <a:ext cx="30241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357563"/>
            <a:ext cx="34559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4787900" y="333375"/>
            <a:ext cx="352901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33375"/>
            <a:ext cx="35274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/>
          <p:cNvPicPr>
            <a:picLocks noChangeAspect="1" noChangeArrowheads="1"/>
          </p:cNvPicPr>
          <p:nvPr/>
        </p:nvPicPr>
        <p:blipFill>
          <a:blip r:embed="rId6">
            <a:lum contrast="42000"/>
          </a:blip>
          <a:srcRect/>
          <a:stretch>
            <a:fillRect/>
          </a:stretch>
        </p:blipFill>
        <p:spPr bwMode="auto">
          <a:xfrm>
            <a:off x="1116013" y="3357563"/>
            <a:ext cx="27368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54721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ПИСЬМА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 ФРОНТА</a:t>
            </a:r>
          </a:p>
        </p:txBody>
      </p:sp>
      <p:pic>
        <p:nvPicPr>
          <p:cNvPr id="14339" name="Picture 4" descr="sov_war_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857375"/>
            <a:ext cx="2286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i?id=21101365&amp;tov=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88913"/>
            <a:ext cx="251936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" descr="prir644"/>
          <p:cNvPicPr>
            <a:picLocks noChangeAspect="1" noChangeArrowheads="1" noCrop="1"/>
          </p:cNvPicPr>
          <p:nvPr/>
        </p:nvPicPr>
        <p:blipFill>
          <a:blip r:embed="rId5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" descr="prir644"/>
          <p:cNvPicPr>
            <a:picLocks noChangeAspect="1" noChangeArrowheads="1" noCrop="1"/>
          </p:cNvPicPr>
          <p:nvPr/>
        </p:nvPicPr>
        <p:blipFill>
          <a:blip r:embed="rId5">
            <a:lum contrast="54000"/>
          </a:blip>
          <a:srcRect/>
          <a:stretch>
            <a:fillRect/>
          </a:stretch>
        </p:blipFill>
        <p:spPr bwMode="auto">
          <a:xfrm>
            <a:off x="755650" y="6216650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" descr="prir644"/>
          <p:cNvPicPr>
            <a:picLocks noChangeAspect="1" noChangeArrowheads="1" noCrop="1"/>
          </p:cNvPicPr>
          <p:nvPr/>
        </p:nvPicPr>
        <p:blipFill>
          <a:blip r:embed="rId5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2" descr="фото Два письма с фрон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0" y="1857375"/>
            <a:ext cx="39274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http://wiki.edc.samara.ru/images/thumb/400px-Pohoronka_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75" y="4000500"/>
            <a:ext cx="3200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http://www.sporf.ru/images/phocagallery/foto/USSR/Til/thumbs/phoca_thumb_l_%D0%9D%D0%B0%20%D0%BF%D1%80%D0%B8%D0%B2%D0%B0%D0%BB%D0%B5.%20%D0%A1%D0%BE%D0%BB%D0%B4%D0%B0%D1%82%D1%81%D0%BA%D0%B8%D0%B9%20%D0%BE%D0%B1%D0%B5%D0%B4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37449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02765597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404813"/>
            <a:ext cx="3457575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13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3284538"/>
            <a:ext cx="3816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 descr="xussr_2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3357563"/>
            <a:ext cx="34559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2"/>
          <p:cNvSpPr>
            <a:spLocks/>
          </p:cNvSpPr>
          <p:nvPr/>
        </p:nvSpPr>
        <p:spPr bwMode="auto">
          <a:xfrm>
            <a:off x="0" y="0"/>
            <a:ext cx="88201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 b="1">
                <a:effectLst>
                  <a:outerShdw blurRad="38100" dist="38100" dir="2700000" algn="tl">
                    <a:srgbClr val="1F497D"/>
                  </a:outerShdw>
                </a:effectLst>
                <a:latin typeface="Monotype Corsiva" pitchFamily="66" charset="0"/>
              </a:rPr>
              <a:t>С поля боя молодые медсестры </a:t>
            </a:r>
            <a:br>
              <a:rPr lang="ru-RU" sz="4400" b="1">
                <a:effectLst>
                  <a:outerShdw blurRad="38100" dist="38100" dir="2700000" algn="tl">
                    <a:srgbClr val="1F497D"/>
                  </a:outerShdw>
                </a:effectLst>
                <a:latin typeface="Monotype Corsiva" pitchFamily="66" charset="0"/>
              </a:rPr>
            </a:br>
            <a:r>
              <a:rPr lang="ru-RU" sz="4400" b="1">
                <a:effectLst>
                  <a:outerShdw blurRad="38100" dist="38100" dir="2700000" algn="tl">
                    <a:srgbClr val="1F497D"/>
                  </a:outerShdw>
                </a:effectLst>
                <a:latin typeface="Monotype Corsiva" pitchFamily="66" charset="0"/>
              </a:rPr>
              <a:t>выносили раненых солдат</a:t>
            </a:r>
          </a:p>
        </p:txBody>
      </p:sp>
      <p:pic>
        <p:nvPicPr>
          <p:cNvPr id="16390" name="Picture 7" descr="rm_20_43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412875"/>
            <a:ext cx="3635375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428750"/>
            <a:ext cx="32146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857625"/>
            <a:ext cx="364331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 descr="http://img.beta.rian.ru/images/10690/62/1069062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3857625"/>
            <a:ext cx="3406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60350"/>
            <a:ext cx="23034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437063"/>
            <a:ext cx="26638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album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2297113"/>
            <a:ext cx="3024188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437063"/>
            <a:ext cx="2592387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9" descr="http://i1.i.ua/prikol/pic/0/7/30670_261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333375"/>
            <a:ext cx="2520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vet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765175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vet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494188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vet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2781300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vet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59563" y="2781300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>
              <a:solidFill>
                <a:srgbClr val="FFFFFF"/>
              </a:solidFill>
            </a:endParaRPr>
          </a:p>
          <a:p>
            <a:pPr eaLnBrk="1" hangingPunct="1"/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8436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05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60350"/>
            <a:ext cx="2447925" cy="1836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" name="Picture 7" descr="0383"/>
          <p:cNvPicPr>
            <a:picLocks noChangeAspect="1" noChangeArrowheads="1"/>
          </p:cNvPicPr>
          <p:nvPr/>
        </p:nvPicPr>
        <p:blipFill>
          <a:blip r:embed="rId4"/>
          <a:srcRect t="3906" b="5469"/>
          <a:stretch>
            <a:fillRect/>
          </a:stretch>
        </p:blipFill>
        <p:spPr bwMode="auto">
          <a:xfrm>
            <a:off x="611188" y="1125538"/>
            <a:ext cx="2592387" cy="17621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9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13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500438"/>
            <a:ext cx="2665412" cy="19970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Picture 7" descr="11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3573463"/>
            <a:ext cx="2447925" cy="18367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5" name="Picture 5" descr="14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2565400"/>
            <a:ext cx="2513013" cy="1831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" name="Picture 5" descr="04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1268413"/>
            <a:ext cx="2376487" cy="17827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Picture 7" descr="038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4581525"/>
            <a:ext cx="2592388" cy="1727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484313"/>
            <a:ext cx="8229600" cy="4525962"/>
          </a:xfrm>
        </p:spPr>
        <p:txBody>
          <a:bodyPr/>
          <a:lstStyle/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755650" y="188913"/>
            <a:ext cx="7920038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Постановка по повести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Б. Васильева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"А зори здесь тихие"</a:t>
            </a:r>
          </a:p>
        </p:txBody>
      </p:sp>
      <p:pic>
        <p:nvPicPr>
          <p:cNvPr id="19461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Картинка 17 из 20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4437063"/>
            <a:ext cx="230346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708275"/>
            <a:ext cx="16573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четверта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708275"/>
            <a:ext cx="1541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осянина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708275"/>
            <a:ext cx="1511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2708275"/>
            <a:ext cx="15843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2" descr="гурвич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2708275"/>
            <a:ext cx="14684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611188" y="62166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vetka-lef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58888" y="4868863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15" descr="vetka-lef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494188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557338"/>
            <a:ext cx="8229600" cy="4525962"/>
          </a:xfrm>
        </p:spPr>
        <p:txBody>
          <a:bodyPr/>
          <a:lstStyle/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pic>
        <p:nvPicPr>
          <p:cNvPr id="20483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611188" y="621665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5вас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88913"/>
            <a:ext cx="19431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вмест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844675"/>
            <a:ext cx="332581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879600"/>
            <a:ext cx="3744912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3"/>
          <p:cNvSpPr>
            <a:spLocks/>
          </p:cNvSpPr>
          <p:nvPr/>
        </p:nvSpPr>
        <p:spPr bwMode="auto">
          <a:xfrm>
            <a:off x="539750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ru-RU" sz="3200"/>
          </a:p>
        </p:txBody>
      </p:sp>
      <p:pic>
        <p:nvPicPr>
          <p:cNvPr id="20490" name="Picture 10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3860800"/>
            <a:ext cx="532765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i158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/>
          </p:cNvSpPr>
          <p:nvPr/>
        </p:nvSpPr>
        <p:spPr bwMode="auto">
          <a:xfrm>
            <a:off x="0" y="188913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5400" b="1" i="1">
                <a:solidFill>
                  <a:srgbClr val="003300"/>
                </a:solidFill>
                <a:latin typeface="Monotype Corsiva" pitchFamily="66" charset="0"/>
              </a:rPr>
              <a:t>На площадке танцевальной сорок первый год…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4"/>
          <p:cNvSpPr txBox="1">
            <a:spLocks noChangeArrowheads="1"/>
          </p:cNvSpPr>
          <p:nvPr/>
        </p:nvSpPr>
        <p:spPr bwMode="auto">
          <a:xfrm>
            <a:off x="1239838" y="4238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endParaRPr lang="ru-RU"/>
          </a:p>
          <a:p>
            <a:endParaRPr lang="ru-RU"/>
          </a:p>
        </p:txBody>
      </p:sp>
      <p:sp>
        <p:nvSpPr>
          <p:cNvPr id="21507" name="WordArt 15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7993063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Лиза долго видела синее прекрасное небо.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...И все тянулась к нему и верила,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что завтра наступит и для нее...</a:t>
            </a:r>
          </a:p>
        </p:txBody>
      </p:sp>
      <p:pic>
        <p:nvPicPr>
          <p:cNvPr id="21508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5400000">
            <a:off x="-3159125" y="3159125"/>
            <a:ext cx="6858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-5400000">
            <a:off x="5458619" y="3172619"/>
            <a:ext cx="68580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лиза бричкин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88" y="1928813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>
              <a:latin typeface="Arial" charset="0"/>
            </a:endParaRPr>
          </a:p>
          <a:p>
            <a:endParaRPr lang="ru-RU" sz="2800" smtClean="0">
              <a:latin typeface="Arial" charset="0"/>
            </a:endParaRPr>
          </a:p>
          <a:p>
            <a:endParaRPr lang="ru-RU" sz="2800" smtClean="0">
              <a:latin typeface="Arial" charset="0"/>
            </a:endParaRP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611188" y="188913"/>
            <a:ext cx="8135937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Соня тускло смотрела в небо полузакрытыми глазами, </a:t>
            </a:r>
          </a:p>
          <a:p>
            <a:pPr algn="ctr"/>
            <a:r>
              <a:rPr lang="ru-RU" sz="32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 гимнастерка на груди была густо залита кровью...</a:t>
            </a:r>
          </a:p>
        </p:txBody>
      </p:sp>
      <p:pic>
        <p:nvPicPr>
          <p:cNvPr id="22533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5400000">
            <a:off x="-3123406" y="3123406"/>
            <a:ext cx="6858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-5400000">
            <a:off x="5445125" y="3159125"/>
            <a:ext cx="6858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ня гурвич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214563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>
              <a:latin typeface="Arial" charset="0"/>
            </a:endParaRPr>
          </a:p>
          <a:p>
            <a:endParaRPr lang="ru-RU" sz="2800" smtClean="0">
              <a:latin typeface="Arial" charset="0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714375" y="214313"/>
            <a:ext cx="7643813" cy="1357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Перед глазами у Гали  стояло серое, заостренное лицо Сони,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полузакрытые мертвые глаза,  затвердевшая от крови гимнастерка...</a:t>
            </a:r>
          </a:p>
        </p:txBody>
      </p:sp>
      <p:pic>
        <p:nvPicPr>
          <p:cNvPr id="23557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четверта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88" y="200025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>
              <a:latin typeface="Arial" charset="0"/>
            </a:endParaRPr>
          </a:p>
          <a:p>
            <a:endParaRPr lang="ru-RU" sz="2800" smtClean="0">
              <a:latin typeface="Arial" charset="0"/>
            </a:endParaRPr>
          </a:p>
        </p:txBody>
      </p:sp>
      <p:pic>
        <p:nvPicPr>
          <p:cNvPr id="24580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WordArt 4"/>
          <p:cNvSpPr>
            <a:spLocks noChangeArrowheads="1" noChangeShapeType="1" noTextEdit="1"/>
          </p:cNvSpPr>
          <p:nvPr/>
        </p:nvSpPr>
        <p:spPr bwMode="auto">
          <a:xfrm>
            <a:off x="611188" y="0"/>
            <a:ext cx="7777162" cy="206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Женя верила в себя всегда и ни на мгновение не сомневалась,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что все кончится благополучно. Немцы добили ее в упор,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а потом долго смотрели на ее гордое и прерасное лицо...</a:t>
            </a:r>
          </a:p>
        </p:txBody>
      </p:sp>
      <p:pic>
        <p:nvPicPr>
          <p:cNvPr id="8" name="Комельков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25" y="2071688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z="2800" smtClean="0">
              <a:latin typeface="Arial" charset="0"/>
            </a:endParaRPr>
          </a:p>
          <a:p>
            <a:endParaRPr lang="ru-RU" sz="2800" smtClean="0">
              <a:latin typeface="Arial" charset="0"/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489825" cy="184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Рита знала, что рана ее смертельна.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Пока боли не было, 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только все сильнее ныло в животе...</a:t>
            </a:r>
          </a:p>
        </p:txBody>
      </p:sp>
      <p:pic>
        <p:nvPicPr>
          <p:cNvPr id="25605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88" y="192881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pic>
        <p:nvPicPr>
          <p:cNvPr id="26628" name="Picture 4" descr="0d12037dd2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24975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692275" y="1484313"/>
            <a:ext cx="6985000" cy="3313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ПОМНИМ...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ЛЮБИМ...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СКОРБИМ...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MCNA00697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3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396413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реквием Моцарт (вечный огонь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447" fill="hold"/>
                                        <p:tgtEl>
                                          <p:spTgt spid="716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68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25B76"/>
            </a:gs>
            <a:gs pos="100000">
              <a:srgbClr val="6DC4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211638" y="2852738"/>
            <a:ext cx="17843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3" descr="kosmodemianskaya_grave_12042007091605hM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18732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ttp://img-fotki.yandex.ru/get/16/butulja.1/0_b474_9d255d75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500438"/>
            <a:ext cx="18367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1" descr="http://mou72.narod.ru/logo/9mai-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5157788"/>
            <a:ext cx="43561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9" descr="http://new.orient-tour.ru/data/image/9289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620713"/>
            <a:ext cx="27368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1" descr="http://www.idmitrov.ru/userpics/904/7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620713"/>
            <a:ext cx="287972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3" descr="http://img-fotki.yandex.ru/get/23/ninon-i.a/0_ac98_83eb9448_X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03575" y="620713"/>
            <a:ext cx="27368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MCNA00697_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2" descr="Санкт-Петербург, Памятники, Мемориал &quot;Защитникам Ленинграда&quot; (1969-1975 г.)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27763" y="2924175"/>
            <a:ext cx="273685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DC4FF"/>
            </a:gs>
            <a:gs pos="100000">
              <a:srgbClr val="325B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</p:txBody>
      </p:sp>
      <p:pic>
        <p:nvPicPr>
          <p:cNvPr id="29700" name="Picture 4" descr="ALBUM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076700"/>
            <a:ext cx="29289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album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573463"/>
            <a:ext cx="2808287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7" descr="album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076700"/>
            <a:ext cx="27368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c3f453d996dc8f040b6af4156b9a7b97_Picture%202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476250"/>
            <a:ext cx="21605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 descr="click?url=http%3A%2F%2Fww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981075"/>
            <a:ext cx="21161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25" descr="http://live4fun.ru/small_pictures/img_14459424_340_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981075"/>
            <a:ext cx="21177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3" descr="1950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476250"/>
            <a:ext cx="2073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0" descr="MCNA00697_0000[1]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1" descr="http://mou72.narod.ru/logo/9mai-3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5157788"/>
            <a:ext cx="41402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m_690-8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971550" y="4149725"/>
            <a:ext cx="7775575" cy="237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Утро.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3 часа 58 минут 55 секунд,  59 секунд.... </a:t>
            </a:r>
          </a:p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4 часа... начало войны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5508625" y="2781300"/>
            <a:ext cx="3240088" cy="9350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22 июня 1941 год</a:t>
            </a:r>
          </a:p>
        </p:txBody>
      </p:sp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4751387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ТАКОЮ  ВСЁ ДЫШАЛО ТИШИНОЙ,</a:t>
            </a:r>
          </a:p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 ВСЯ ЗЕМЛЯ ЕЩЁ СПАЛА, </a:t>
            </a:r>
          </a:p>
          <a:p>
            <a:pPr algn="ctr"/>
            <a:r>
              <a:rPr lang="ru-RU" sz="28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КАЗАЛОСЬ...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611188" y="6216650"/>
            <a:ext cx="792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7" descr="136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60350"/>
            <a:ext cx="41592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8"/>
          <p:cNvSpPr>
            <a:spLocks noChangeArrowheads="1"/>
          </p:cNvSpPr>
          <p:nvPr/>
        </p:nvSpPr>
        <p:spPr bwMode="auto">
          <a:xfrm>
            <a:off x="684213" y="5516563"/>
            <a:ext cx="6911975" cy="3667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>
              <a:latin typeface="Calibri" pitchFamily="34" charset="0"/>
            </a:endParaRPr>
          </a:p>
        </p:txBody>
      </p:sp>
      <p:pic>
        <p:nvPicPr>
          <p:cNvPr id="6147" name="Picture 16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0" descr="19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836613"/>
            <a:ext cx="237490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49" name="Picture 11" descr="19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916113"/>
            <a:ext cx="23860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50" name="Picture 12" descr="19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997200"/>
            <a:ext cx="27098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51" name="Picture 13" descr="19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4005263"/>
            <a:ext cx="26797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52" name="Picture 14" descr="194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8175" y="5084763"/>
            <a:ext cx="27273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153" name="Picture 12" descr="prir644"/>
          <p:cNvPicPr>
            <a:picLocks noChangeAspect="1" noChangeArrowheads="1" noCrop="1"/>
          </p:cNvPicPr>
          <p:nvPr/>
        </p:nvPicPr>
        <p:blipFill>
          <a:blip r:embed="rId8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prir644"/>
          <p:cNvPicPr>
            <a:picLocks noChangeAspect="1" noChangeArrowheads="1" noCrop="1"/>
          </p:cNvPicPr>
          <p:nvPr/>
        </p:nvPicPr>
        <p:blipFill>
          <a:blip r:embed="rId8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2" descr="prir644"/>
          <p:cNvPicPr>
            <a:picLocks noChangeAspect="1" noChangeArrowheads="1" noCrop="1"/>
          </p:cNvPicPr>
          <p:nvPr/>
        </p:nvPicPr>
        <p:blipFill>
          <a:blip r:embed="rId8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2"/>
          <p:cNvPicPr>
            <a:picLocks noChangeAspect="1" noChangeArrowheads="1"/>
          </p:cNvPicPr>
          <p:nvPr/>
        </p:nvPicPr>
        <p:blipFill>
          <a:blip r:embed="rId9">
            <a:lum contrast="18000"/>
          </a:blip>
          <a:srcRect/>
          <a:stretch>
            <a:fillRect/>
          </a:stretch>
        </p:blipFill>
        <p:spPr bwMode="auto">
          <a:xfrm>
            <a:off x="3924300" y="188913"/>
            <a:ext cx="221773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7" descr="2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27763" y="2924175"/>
            <a:ext cx="2324100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  <p:pic>
        <p:nvPicPr>
          <p:cNvPr id="717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860800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prir644"/>
          <p:cNvPicPr>
            <a:picLocks noChangeAspect="1" noChangeArrowheads="1" noCrop="1"/>
          </p:cNvPicPr>
          <p:nvPr/>
        </p:nvPicPr>
        <p:blipFill>
          <a:blip r:embed="rId3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0" descr="vlast_39_07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500063"/>
            <a:ext cx="21463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21" descr="smirnov-(16)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933825"/>
            <a:ext cx="28130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9" descr="sov_war_2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8" y="285750"/>
            <a:ext cx="24399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25" descr="106900392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5" y="500063"/>
            <a:ext cx="23542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4"/>
          <p:cNvPicPr>
            <a:picLocks noChangeAspect="1" noChangeArrowheads="1"/>
          </p:cNvPicPr>
          <p:nvPr/>
        </p:nvPicPr>
        <p:blipFill>
          <a:blip r:embed="rId8">
            <a:lum contrast="30000"/>
          </a:blip>
          <a:srcRect/>
          <a:stretch>
            <a:fillRect/>
          </a:stretch>
        </p:blipFill>
        <p:spPr bwMode="auto">
          <a:xfrm>
            <a:off x="3492500" y="2276475"/>
            <a:ext cx="25114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6" descr="a0c7ebf7f8f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4508500"/>
            <a:ext cx="2592388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0_2fe4_6dc41e82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4538"/>
            <a:ext cx="3960812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3" descr="015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611188" y="3284538"/>
            <a:ext cx="38163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1" descr="voyna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60350"/>
            <a:ext cx="374491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sov_war_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60350"/>
            <a:ext cx="403225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arh1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700213"/>
            <a:ext cx="10795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f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429000"/>
            <a:ext cx="35290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1944_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76250"/>
            <a:ext cx="35290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sov_war_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76250"/>
            <a:ext cx="36004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3429000"/>
            <a:ext cx="3419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>
            <a:off x="0" y="6216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-5400000">
            <a:off x="5394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2" descr="prir644"/>
          <p:cNvPicPr>
            <a:picLocks noChangeAspect="1" noChangeArrowheads="1" noCrop="1"/>
          </p:cNvPicPr>
          <p:nvPr/>
        </p:nvPicPr>
        <p:blipFill>
          <a:blip r:embed="rId2">
            <a:lum contrast="54000"/>
          </a:blip>
          <a:srcRect/>
          <a:stretch>
            <a:fillRect/>
          </a:stretch>
        </p:blipFill>
        <p:spPr bwMode="auto">
          <a:xfrm rot="5400000">
            <a:off x="-3108325" y="310832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11"/>
          <p:cNvSpPr>
            <a:spLocks noChangeArrowheads="1"/>
          </p:cNvSpPr>
          <p:nvPr/>
        </p:nvSpPr>
        <p:spPr bwMode="auto">
          <a:xfrm>
            <a:off x="4211638" y="5949950"/>
            <a:ext cx="1627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Вася Коробко </a:t>
            </a:r>
          </a:p>
        </p:txBody>
      </p:sp>
      <p:sp>
        <p:nvSpPr>
          <p:cNvPr id="10246" name="Прямоугольник 7"/>
          <p:cNvSpPr>
            <a:spLocks noChangeArrowheads="1"/>
          </p:cNvSpPr>
          <p:nvPr/>
        </p:nvSpPr>
        <p:spPr bwMode="auto">
          <a:xfrm>
            <a:off x="6588125" y="5949950"/>
            <a:ext cx="160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Марат Казей </a:t>
            </a:r>
          </a:p>
        </p:txBody>
      </p:sp>
      <p:pic>
        <p:nvPicPr>
          <p:cNvPr id="10247" name="Picture 4" descr="леня голиков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125538"/>
            <a:ext cx="18430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588125" y="3429000"/>
            <a:ext cx="1573213" cy="366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ru-RU" b="1" i="1">
                <a:latin typeface="Times New Roman" pitchFamily="18" charset="0"/>
              </a:rPr>
              <a:t>Лёня Голиков</a:t>
            </a:r>
            <a:endParaRPr lang="ru-RU" b="1" i="1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9" name="Picture 6" descr="марат казей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789363"/>
            <a:ext cx="17224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7" descr="вася коробко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3860800"/>
            <a:ext cx="21605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9" descr="александр бородулин фот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1341438"/>
            <a:ext cx="21605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3779838" y="3284538"/>
            <a:ext cx="26654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ru-RU" sz="2800">
                <a:effectLst>
                  <a:outerShdw blurRad="38100" dist="38100" dir="2700000" algn="tl">
                    <a:srgbClr val="1F497D"/>
                  </a:outerShdw>
                </a:effectLst>
                <a:latin typeface="Calibri" pitchFamily="34" charset="0"/>
              </a:rPr>
              <a:t> </a:t>
            </a:r>
            <a:r>
              <a:rPr lang="ru-RU" b="1" i="1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</a:rPr>
              <a:t>Александр  Бородулин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ru-RU" sz="2000" b="1" i="1">
              <a:effectLst>
                <a:outerShdw blurRad="38100" dist="38100" dir="2700000" algn="tl">
                  <a:srgbClr val="1F497D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53" name="Picture 4" descr="валя котик фот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450" y="2133600"/>
            <a:ext cx="20161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4" name="WordArt 1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316913" cy="19431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Юные герои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Великой Отечественной войны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4221163"/>
            <a:ext cx="2376487" cy="3667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90700" lvl="2" indent="-1431925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ru-RU" b="1" i="1">
                <a:effectLst>
                  <a:outerShdw blurRad="38100" dist="38100" dir="2700000" algn="tl">
                    <a:srgbClr val="1F497D"/>
                  </a:outerShdw>
                </a:effectLst>
                <a:latin typeface="Times New Roman" pitchFamily="18" charset="0"/>
              </a:rPr>
              <a:t>Валя Котик</a:t>
            </a:r>
          </a:p>
        </p:txBody>
      </p:sp>
      <p:pic>
        <p:nvPicPr>
          <p:cNvPr id="10256" name="Picture 16" descr="vet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4724400"/>
            <a:ext cx="22209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vetka-lef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4724400"/>
            <a:ext cx="22209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240</Words>
  <Application>Microsoft Office PowerPoint</Application>
  <PresentationFormat>Экран (4:3)</PresentationFormat>
  <Paragraphs>60</Paragraphs>
  <Slides>28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Times New Roman</vt:lpstr>
      <vt:lpstr>Tahoma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</vt:lpstr>
      <vt:lpstr> </vt:lpstr>
      <vt:lpstr>Слайд 19</vt:lpstr>
      <vt:lpstr>Слайд 20</vt:lpstr>
      <vt:lpstr> </vt:lpstr>
      <vt:lpstr>  </vt:lpstr>
      <vt:lpstr> </vt:lpstr>
      <vt:lpstr> </vt:lpstr>
      <vt:lpstr> </vt:lpstr>
      <vt:lpstr>Слайд 26</vt:lpstr>
      <vt:lpstr>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Леся_ ненавижу_всех</dc:creator>
  <cp:lastModifiedBy>Tata</cp:lastModifiedBy>
  <cp:revision>81</cp:revision>
  <dcterms:created xsi:type="dcterms:W3CDTF">2009-04-26T16:04:42Z</dcterms:created>
  <dcterms:modified xsi:type="dcterms:W3CDTF">2014-06-22T19:41:01Z</dcterms:modified>
</cp:coreProperties>
</file>