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F43B0D-A663-469A-B81F-B21DDFF693C3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CDCEC2-3858-441B-ABD2-6696C6A297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log.asivia.ru/wp-content/uploads/2011/05/bis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172819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исер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в Древней Руси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6120680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 – 12 вв. Предшественником бисера на Руси был жемчуг.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096344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1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Impact" pitchFamily="34" charset="0"/>
                <a:ea typeface="Times New Roman"/>
              </a:rPr>
              <a:t>Создание в России собственного бисера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  <a:ea typeface="Times New Roman"/>
              </a:rPr>
              <a:t>относится к концу 17 века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139952" y="2119313"/>
            <a:ext cx="3723888" cy="36052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Развитие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бисероплетения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в России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1754 г. М.С. Ломоносов построил в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Усть-Рудицах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стекольную фабрику специально для производства бисера.    В первые годы работы фабрики отсутствовали машины и механизмы, позволяющие получить хорошо обработанные бусы, и Ломоносов сам занимался усовершенствованием старых и изобретением новых технологий производства. К 1760 г. количество выпускаемого ей стекляруса и бисера значительно возросло. Она просуществовала до 1765 г., но после смерти М. В. Ломоносова производство было свернуто, и фабрика закрылась., а потребность в бисере и стеклярусе по-прежнему удовлетворялась за счет привозного.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16835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DDEA">
                    <a:lumMod val="75000"/>
                  </a:srgbClr>
                </a:solidFill>
                <a:latin typeface="Impact" pitchFamily="34" charset="0"/>
                <a:ea typeface="Times New Roman"/>
              </a:rPr>
              <a:t>Бисер на Руси в 18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7" y="1988840"/>
            <a:ext cx="313775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35673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024336" cy="21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428746" cy="19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Бисер в церковной одежде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4" y="1844824"/>
            <a:ext cx="4248472" cy="373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530129" cy="21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DDEA">
                    <a:lumMod val="75000"/>
                  </a:srgbClr>
                </a:solidFill>
                <a:latin typeface="Impact" pitchFamily="34" charset="0"/>
                <a:ea typeface="Times New Roman"/>
              </a:rPr>
              <a:t>Бисер на Руси в 20 веке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спользование бисер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280831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25922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505200" cy="446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63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Бисер  в Древней Руси</vt:lpstr>
      <vt:lpstr>9 – 12 вв. Предшественником бисера на Руси был жемчуг. </vt:lpstr>
      <vt:lpstr>Создание в России собственного бисера относится к концу 17 века</vt:lpstr>
      <vt:lpstr>Бисер на Руси в 18 веке</vt:lpstr>
      <vt:lpstr>Бисер в церковной одежде</vt:lpstr>
      <vt:lpstr>Бисер на Руси в 20 веке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  в Древней Руси</dc:title>
  <dc:creator>Володько</dc:creator>
  <cp:lastModifiedBy>Володько</cp:lastModifiedBy>
  <cp:revision>6</cp:revision>
  <dcterms:created xsi:type="dcterms:W3CDTF">2014-02-21T07:57:34Z</dcterms:created>
  <dcterms:modified xsi:type="dcterms:W3CDTF">2014-02-24T08:35:34Z</dcterms:modified>
</cp:coreProperties>
</file>