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dirty="0">
                <a:latin typeface="Comic Sans MS" panose="030F0702030302020204" pitchFamily="66" charset="0"/>
              </a:rPr>
              <a:t>Межнациональные конфликты в современной России – кто виноват?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221088"/>
            <a:ext cx="6400800" cy="1752600"/>
          </a:xfrm>
        </p:spPr>
        <p:txBody>
          <a:bodyPr>
            <a:noAutofit/>
          </a:bodyPr>
          <a:lstStyle/>
          <a:p>
            <a:pPr algn="r"/>
            <a:r>
              <a:rPr lang="ru-RU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Высший нравственный идеал требует, чтобы мы любили всех людей, как самих себя, но так как люди не существуют вне народностей (как и народность не существует вне отдельных людей)... то прямой логический вывод отсюда есть тот, что мы должны любить все народности, как свою собственную</a:t>
            </a:r>
            <a:r>
              <a:rPr lang="ru-RU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pPr algn="r"/>
            <a:r>
              <a:rPr lang="ru-RU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(В.С. Соловьев)</a:t>
            </a:r>
          </a:p>
        </p:txBody>
      </p:sp>
    </p:spTree>
    <p:extLst>
      <p:ext uri="{BB962C8B-B14F-4D97-AF65-F5344CB8AC3E}">
        <p14:creationId xmlns:p14="http://schemas.microsoft.com/office/powerpoint/2010/main" val="4879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Принципы дебатов: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Ясно излагать свои мысли и идеи, строить доказательства;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Быть честным, используя ту или иную информацию;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Уважать другого, искать решения совместными усилиями;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Быть справедливым, учитывая возможность существования различных точек зрения.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59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sz="4000" dirty="0">
                <a:latin typeface="Comic Sans MS" panose="030F0702030302020204" pitchFamily="66" charset="0"/>
              </a:rPr>
              <a:t>Я научился ………..</a:t>
            </a:r>
          </a:p>
          <a:p>
            <a:pPr>
              <a:lnSpc>
                <a:spcPct val="150000"/>
              </a:lnSpc>
            </a:pPr>
            <a:r>
              <a:rPr lang="ru-RU" sz="4000" dirty="0">
                <a:latin typeface="Comic Sans MS" panose="030F0702030302020204" pitchFamily="66" charset="0"/>
              </a:rPr>
              <a:t>Я узнал, что……..</a:t>
            </a:r>
          </a:p>
          <a:p>
            <a:pPr>
              <a:lnSpc>
                <a:spcPct val="150000"/>
              </a:lnSpc>
            </a:pPr>
            <a:r>
              <a:rPr lang="ru-RU" sz="4000" dirty="0">
                <a:latin typeface="Comic Sans MS" panose="030F0702030302020204" pitchFamily="66" charset="0"/>
              </a:rPr>
              <a:t>Я был разочарован тем, что……</a:t>
            </a:r>
          </a:p>
          <a:p>
            <a:pPr>
              <a:lnSpc>
                <a:spcPct val="150000"/>
              </a:lnSpc>
            </a:pPr>
            <a:r>
              <a:rPr lang="ru-RU" sz="4000" dirty="0">
                <a:latin typeface="Comic Sans MS" panose="030F0702030302020204" pitchFamily="66" charset="0"/>
              </a:rPr>
              <a:t>Самым важным для меня было……</a:t>
            </a:r>
          </a:p>
          <a:p>
            <a:pPr>
              <a:lnSpc>
                <a:spcPct val="150000"/>
              </a:lnSpc>
            </a:pPr>
            <a:r>
              <a:rPr lang="ru-RU" sz="4000" dirty="0">
                <a:latin typeface="Comic Sans MS" panose="030F0702030302020204" pitchFamily="66" charset="0"/>
              </a:rPr>
              <a:t>Мне пригодится в жизни……</a:t>
            </a:r>
          </a:p>
          <a:p>
            <a:pPr>
              <a:lnSpc>
                <a:spcPct val="150000"/>
              </a:lnSpc>
            </a:pPr>
            <a:r>
              <a:rPr lang="ru-RU" sz="4000" dirty="0">
                <a:latin typeface="Comic Sans MS" panose="030F0702030302020204" pitchFamily="66" charset="0"/>
              </a:rPr>
              <a:t>Теперь я знаю, что…..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02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ru-RU" dirty="0"/>
              <a:t>«Всякая национальность есть богатство единого и братски объединенного человечества, а не препятствие на его пути».</a:t>
            </a:r>
            <a:br>
              <a:rPr lang="ru-RU" dirty="0"/>
            </a:br>
            <a:r>
              <a:rPr lang="ru-RU" dirty="0"/>
              <a:t>(Н. Бердяев).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258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159</Words>
  <Application>Microsoft Office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Межнациональные конфликты в современной России – кто виноват?</vt:lpstr>
      <vt:lpstr>Принципы дебатов:</vt:lpstr>
      <vt:lpstr>Презентация PowerPoint</vt:lpstr>
      <vt:lpstr>Домашнее 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Межнациональные конфликты в современной России – кто виноват?</dc:title>
  <dc:creator>Admin</dc:creator>
  <cp:lastModifiedBy>Admin</cp:lastModifiedBy>
  <cp:revision>5</cp:revision>
  <dcterms:created xsi:type="dcterms:W3CDTF">2014-01-23T12:20:58Z</dcterms:created>
  <dcterms:modified xsi:type="dcterms:W3CDTF">2014-01-23T12:44:54Z</dcterms:modified>
</cp:coreProperties>
</file>