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AE0550-E553-4448-B8A2-C839638920DC}" type="datetimeFigureOut">
              <a:rPr lang="ru-RU"/>
              <a:pPr>
                <a:defRPr/>
              </a:pPr>
              <a:t>06.12.2013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C4252F-5F41-4579-B84D-A88D8A3DC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1A14A3-725F-4E7A-A797-CA42B9AD845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1BC9-2ECE-4A2E-8494-E0A397035F44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9EFC-CCF2-4FC5-932F-E8398AF9A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E0C5-5173-49EE-B78D-2657091499FF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9898-B60D-40C7-ABDD-94508332B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3A1D-0B87-49D9-B571-60A53A5EEEB0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5A14-4AF7-4235-A6D3-D738DB461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0041B-069A-494E-8113-B49ABE855F54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246C-2148-42FE-B847-ECD142B23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A53D-251A-477E-8AF7-181B3A40E88D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BE4D-BCE6-434C-826F-93B560519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34D22-25CB-45A3-BCCB-0B8A18D16A6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B4D7C-E738-4605-BD0E-D24B2827B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9635-9F9D-494C-8586-104ED5DCA77F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A358F-FCFE-4E15-8C15-A8BCF1DFB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4E2C0-5A64-43AA-B628-CD51A480D68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7AFB9-361F-4772-B58A-72911BED4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8DD1-C955-4AAE-A4DC-2C9E228D48F2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A3233-DC06-4E2D-B663-FF34939FF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9326-A095-49F8-B224-F0DEC836927D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D901-668A-47CE-8CAC-CAD94AA1F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6B00-97B6-4892-AB82-FADFFC533298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D7B0-36C9-4189-9378-B6588838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28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15ADC3-C5D5-42CD-BBA3-5C6AF1F780A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BC29EB-6551-4231-9984-F919EE603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lgerian" pitchFamily="82" charset="0"/>
              </a:rPr>
              <a:t>Im gesunden Korper – gesunden Geist.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ritannic Bold" pitchFamily="34" charset="0"/>
              </a:rPr>
              <a:t>Morgengymnastik – Sport fur alle!</a:t>
            </a:r>
            <a:endParaRPr lang="ru-RU" smtClean="0"/>
          </a:p>
          <a:p>
            <a:pPr eaLnBrk="1" hangingPunct="1"/>
            <a:r>
              <a:rPr lang="en-US" smtClean="0">
                <a:latin typeface="Britannic Bold" pitchFamily="34" charset="0"/>
              </a:rPr>
              <a:t>Wer Sport treibt – der bleibt!</a:t>
            </a:r>
            <a:endParaRPr lang="ru-RU" smtClean="0"/>
          </a:p>
          <a:p>
            <a:pPr eaLnBrk="1" hangingPunct="1"/>
            <a:r>
              <a:rPr lang="en-US" smtClean="0">
                <a:latin typeface="Britannic Bold" pitchFamily="34" charset="0"/>
              </a:rPr>
              <a:t>Der kurzeste Weg zur Gesundheit ist der Weg zu Fuss.</a:t>
            </a:r>
            <a:endParaRPr lang="ru-RU" smtClean="0"/>
          </a:p>
          <a:p>
            <a:pPr eaLnBrk="1" hangingPunct="1"/>
            <a:r>
              <a:rPr lang="en-US" smtClean="0">
                <a:latin typeface="Britannic Bold" pitchFamily="34" charset="0"/>
              </a:rPr>
              <a:t>Nur wer standig trainiert und ubt, bleibt munter und gesund.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Um </a:t>
            </a:r>
            <a:r>
              <a:rPr lang="en-US" sz="4000" dirty="0" err="1" smtClean="0"/>
              <a:t>munter</a:t>
            </a:r>
            <a:r>
              <a:rPr lang="en-US" sz="4000" dirty="0" smtClean="0"/>
              <a:t> und </a:t>
            </a:r>
            <a:r>
              <a:rPr lang="en-US" sz="4000" dirty="0" err="1" smtClean="0"/>
              <a:t>gesund</a:t>
            </a:r>
            <a:r>
              <a:rPr lang="en-US" sz="4000" dirty="0" smtClean="0"/>
              <a:t> </a:t>
            </a:r>
            <a:r>
              <a:rPr lang="en-US" sz="4000" dirty="0" err="1" smtClean="0"/>
              <a:t>zu</a:t>
            </a:r>
            <a:r>
              <a:rPr lang="en-US" sz="4000" dirty="0" smtClean="0"/>
              <a:t> </a:t>
            </a:r>
            <a:r>
              <a:rPr lang="en-US" sz="4000" dirty="0" err="1" smtClean="0"/>
              <a:t>sein</a:t>
            </a:r>
            <a:r>
              <a:rPr lang="en-US" sz="4000" dirty="0" smtClean="0"/>
              <a:t>, muss man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fruh</a:t>
            </a:r>
            <a:r>
              <a:rPr lang="en-US" dirty="0" smtClean="0"/>
              <a:t> </a:t>
            </a:r>
            <a:r>
              <a:rPr lang="en-US" dirty="0" err="1" smtClean="0"/>
              <a:t>aufstehen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Morgengymnastik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die </a:t>
            </a:r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richtig</a:t>
            </a:r>
            <a:r>
              <a:rPr lang="en-US" dirty="0" smtClean="0"/>
              <a:t> </a:t>
            </a:r>
            <a:r>
              <a:rPr lang="en-US" dirty="0" err="1" smtClean="0"/>
              <a:t>einteilen</a:t>
            </a:r>
            <a:r>
              <a:rPr lang="en-US" dirty="0" smtClean="0"/>
              <a:t>, um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gut und </a:t>
            </a:r>
            <a:r>
              <a:rPr lang="en-US" dirty="0" err="1" smtClean="0"/>
              <a:t>schnell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   und </a:t>
            </a:r>
            <a:r>
              <a:rPr lang="en-US" dirty="0" err="1" smtClean="0"/>
              <a:t>Zeit</a:t>
            </a:r>
            <a:r>
              <a:rPr lang="en-US" dirty="0" smtClean="0"/>
              <a:t> fur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Spazierung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regelmassig</a:t>
            </a:r>
            <a:r>
              <a:rPr lang="en-US" dirty="0" smtClean="0"/>
              <a:t> Sport </a:t>
            </a:r>
            <a:r>
              <a:rPr lang="en-US" dirty="0" err="1" smtClean="0"/>
              <a:t>treiben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am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nicht</a:t>
            </a:r>
            <a:r>
              <a:rPr lang="en-US" dirty="0" smtClean="0"/>
              <a:t> spat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Bett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smtClean="0"/>
              <a:t>Ich interessiere mich fur                                                    Leichtatletik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                          Wassersport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                          Volleyball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                          Basketball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                          Tennis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                          Fussball.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Ich nehme an(+Dat.)                                                   das Fussballspiel                                teil.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                  der Wettkampf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                  die Olympiade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                  das Sportfest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Unsere Mannschaft                                  verteidigt die Ehre unserer Schule.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belegt den ersten (zweiten, </a:t>
            </a:r>
            <a:r>
              <a:rPr lang="ru-RU" sz="2200" smtClean="0">
                <a:latin typeface="Arial" charset="0"/>
              </a:rPr>
              <a:t>   </a:t>
            </a:r>
            <a:r>
              <a:rPr lang="en-US" sz="2200" smtClean="0"/>
              <a:t>dritten) Platz.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gewinnt eine Medaille.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                                                                     verliert das Spiel.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</a:t>
            </a:r>
            <a:r>
              <a:rPr lang="ru-RU" dirty="0" err="1" smtClean="0"/>
              <a:t>Spielt</a:t>
            </a:r>
            <a:r>
              <a:rPr lang="ru-RU" dirty="0" smtClean="0"/>
              <a:t> </a:t>
            </a:r>
            <a:r>
              <a:rPr lang="ru-RU" dirty="0" err="1" smtClean="0"/>
              <a:t>der</a:t>
            </a:r>
            <a:r>
              <a:rPr lang="ru-RU" dirty="0" smtClean="0"/>
              <a:t> </a:t>
            </a:r>
            <a:r>
              <a:rPr lang="ru-RU" dirty="0" err="1" smtClean="0"/>
              <a:t>Sport</a:t>
            </a:r>
            <a:r>
              <a:rPr lang="ru-RU" dirty="0" smtClean="0"/>
              <a:t> </a:t>
            </a:r>
            <a:r>
              <a:rPr lang="ru-RU" dirty="0" err="1" smtClean="0"/>
              <a:t>eine</a:t>
            </a:r>
            <a:r>
              <a:rPr lang="ru-RU" dirty="0" smtClean="0"/>
              <a:t> </a:t>
            </a:r>
            <a:r>
              <a:rPr lang="ru-RU" dirty="0" err="1" smtClean="0"/>
              <a:t>grosse</a:t>
            </a:r>
            <a:r>
              <a:rPr lang="ru-RU" dirty="0" smtClean="0"/>
              <a:t> </a:t>
            </a:r>
            <a:r>
              <a:rPr lang="ru-RU" dirty="0" err="1" smtClean="0"/>
              <a:t>Rolle</a:t>
            </a:r>
            <a:r>
              <a:rPr lang="ru-RU" dirty="0" smtClean="0"/>
              <a:t> </a:t>
            </a:r>
            <a:r>
              <a:rPr lang="ru-RU" dirty="0" err="1" smtClean="0"/>
              <a:t>im</a:t>
            </a:r>
            <a:r>
              <a:rPr lang="ru-RU" dirty="0" smtClean="0"/>
              <a:t> </a:t>
            </a:r>
            <a:r>
              <a:rPr lang="ru-RU" dirty="0" err="1" smtClean="0"/>
              <a:t>Leben</a:t>
            </a:r>
            <a:r>
              <a:rPr lang="ru-RU" dirty="0" smtClean="0"/>
              <a:t> </a:t>
            </a:r>
            <a:r>
              <a:rPr lang="ru-RU" dirty="0" err="1" smtClean="0"/>
              <a:t>der</a:t>
            </a:r>
            <a:r>
              <a:rPr lang="ru-RU" dirty="0" smtClean="0"/>
              <a:t> </a:t>
            </a:r>
            <a:r>
              <a:rPr lang="ru-RU" dirty="0" err="1" smtClean="0"/>
              <a:t>Menschen</a:t>
            </a:r>
            <a:r>
              <a:rPr lang="ru-RU" dirty="0" smtClean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Menschen</a:t>
            </a:r>
            <a:r>
              <a:rPr lang="en-US" dirty="0" smtClean="0"/>
              <a:t> stark und </a:t>
            </a:r>
            <a:r>
              <a:rPr lang="en-US" dirty="0" err="1" smtClean="0"/>
              <a:t>gesund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Giebt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Sportfreunde</a:t>
            </a:r>
            <a:r>
              <a:rPr lang="en-US" dirty="0" smtClean="0"/>
              <a:t> in </a:t>
            </a:r>
            <a:r>
              <a:rPr lang="en-US" dirty="0" err="1" smtClean="0"/>
              <a:t>unserer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Giebt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richtige</a:t>
            </a:r>
            <a:r>
              <a:rPr lang="en-US" dirty="0" smtClean="0"/>
              <a:t> </a:t>
            </a:r>
            <a:r>
              <a:rPr lang="en-US" dirty="0" err="1" smtClean="0"/>
              <a:t>Sportfreunde</a:t>
            </a:r>
            <a:r>
              <a:rPr lang="en-US" dirty="0" smtClean="0"/>
              <a:t> in </a:t>
            </a:r>
            <a:r>
              <a:rPr lang="en-US" dirty="0" err="1" smtClean="0"/>
              <a:t>unserer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in </a:t>
            </a:r>
            <a:r>
              <a:rPr lang="en-US" dirty="0" err="1" smtClean="0"/>
              <a:t>unserer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beliebt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spielt</a:t>
            </a:r>
            <a:r>
              <a:rPr lang="en-US" dirty="0" smtClean="0"/>
              <a:t> gut Basketball?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spielt</a:t>
            </a:r>
            <a:r>
              <a:rPr lang="en-US" dirty="0" smtClean="0"/>
              <a:t> gut </a:t>
            </a:r>
            <a:r>
              <a:rPr lang="en-US" dirty="0" err="1" smtClean="0"/>
              <a:t>Fussball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Trainieren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regelmassig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Gewinnt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ofter</a:t>
            </a:r>
            <a:r>
              <a:rPr lang="en-US" dirty="0" smtClean="0"/>
              <a:t> das Spiel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verliert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Platze</a:t>
            </a:r>
            <a:r>
              <a:rPr lang="en-US" dirty="0" smtClean="0"/>
              <a:t> </a:t>
            </a:r>
            <a:r>
              <a:rPr lang="en-US" dirty="0" err="1" smtClean="0"/>
              <a:t>belegt</a:t>
            </a:r>
            <a:r>
              <a:rPr lang="en-US" dirty="0" smtClean="0"/>
              <a:t>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Mannschaft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Sport den </a:t>
            </a:r>
            <a:r>
              <a:rPr lang="en-US" dirty="0" err="1" smtClean="0"/>
              <a:t>Menschen</a:t>
            </a:r>
            <a:r>
              <a:rPr lang="en-US" dirty="0" smtClean="0"/>
              <a:t> </a:t>
            </a:r>
            <a:r>
              <a:rPr lang="en-US" dirty="0" err="1" smtClean="0"/>
              <a:t>zielbewusst</a:t>
            </a:r>
            <a:r>
              <a:rPr lang="en-US" dirty="0" smtClean="0"/>
              <a:t>, </a:t>
            </a:r>
            <a:r>
              <a:rPr lang="en-US" dirty="0" err="1" smtClean="0"/>
              <a:t>willenstark,tapfer</a:t>
            </a:r>
            <a:r>
              <a:rPr lang="en-US" dirty="0" smtClean="0"/>
              <a:t> und </a:t>
            </a:r>
            <a:r>
              <a:rPr lang="en-US" dirty="0" err="1" smtClean="0"/>
              <a:t>mutig</a:t>
            </a:r>
            <a:r>
              <a:rPr lang="en-US" dirty="0" smtClean="0"/>
              <a:t>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interessiere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fur Basketball.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besuche</a:t>
            </a:r>
            <a:r>
              <a:rPr lang="en-US" dirty="0" smtClean="0"/>
              <a:t> den </a:t>
            </a:r>
            <a:r>
              <a:rPr lang="en-US" dirty="0" err="1" smtClean="0"/>
              <a:t>Sportzirkel</a:t>
            </a:r>
            <a:r>
              <a:rPr lang="en-US" dirty="0" smtClean="0"/>
              <a:t> und </a:t>
            </a:r>
            <a:r>
              <a:rPr lang="en-US" dirty="0" err="1" smtClean="0"/>
              <a:t>trainiere</a:t>
            </a:r>
            <a:r>
              <a:rPr lang="en-US" dirty="0" smtClean="0"/>
              <a:t> </a:t>
            </a:r>
            <a:r>
              <a:rPr lang="en-US" dirty="0" err="1" smtClean="0"/>
              <a:t>regelmassig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Gymnastik</a:t>
            </a:r>
            <a:r>
              <a:rPr lang="en-US" dirty="0" smtClean="0"/>
              <a:t>, um </a:t>
            </a:r>
            <a:r>
              <a:rPr lang="en-US" dirty="0" err="1" smtClean="0"/>
              <a:t>gesund</a:t>
            </a:r>
            <a:r>
              <a:rPr lang="en-US" dirty="0" smtClean="0"/>
              <a:t> und stark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nehme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an </a:t>
            </a:r>
            <a:r>
              <a:rPr lang="en-US" dirty="0" err="1" smtClean="0"/>
              <a:t>richtigen</a:t>
            </a:r>
            <a:r>
              <a:rPr lang="en-US" dirty="0" smtClean="0"/>
              <a:t> </a:t>
            </a:r>
            <a:r>
              <a:rPr lang="en-US" dirty="0" err="1" smtClean="0"/>
              <a:t>Wettkampfe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</a:t>
            </a:r>
            <a:r>
              <a:rPr lang="en-US" dirty="0" err="1" smtClean="0"/>
              <a:t>Ubung</a:t>
            </a:r>
            <a:r>
              <a:rPr lang="en-US" dirty="0" smtClean="0"/>
              <a:t> fur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Charakter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Sportler</a:t>
            </a:r>
            <a:r>
              <a:rPr lang="en-US" dirty="0" smtClean="0"/>
              <a:t> </a:t>
            </a:r>
            <a:r>
              <a:rPr lang="en-US" dirty="0" err="1" smtClean="0"/>
              <a:t>zielbewusst</a:t>
            </a:r>
            <a:r>
              <a:rPr lang="en-US" dirty="0" smtClean="0"/>
              <a:t>, </a:t>
            </a:r>
            <a:r>
              <a:rPr lang="en-US" dirty="0" err="1" smtClean="0"/>
              <a:t>mutig</a:t>
            </a:r>
            <a:r>
              <a:rPr lang="en-US" dirty="0" smtClean="0"/>
              <a:t> und </a:t>
            </a:r>
            <a:r>
              <a:rPr lang="en-US" dirty="0" err="1" smtClean="0"/>
              <a:t>willensstark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sein</a:t>
            </a:r>
            <a:r>
              <a:rPr lang="en-US" dirty="0" smtClean="0"/>
              <a:t> muss.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Basketballmanschaft</a:t>
            </a:r>
            <a:r>
              <a:rPr lang="en-US" dirty="0" smtClean="0"/>
              <a:t> </a:t>
            </a:r>
            <a:r>
              <a:rPr lang="en-US" dirty="0" err="1" smtClean="0"/>
              <a:t>verteidigt</a:t>
            </a:r>
            <a:r>
              <a:rPr lang="en-US" dirty="0" smtClean="0"/>
              <a:t> die </a:t>
            </a:r>
            <a:r>
              <a:rPr lang="en-US" dirty="0" err="1" smtClean="0"/>
              <a:t>Ehre</a:t>
            </a:r>
            <a:r>
              <a:rPr lang="en-US" dirty="0" smtClean="0"/>
              <a:t> </a:t>
            </a:r>
            <a:r>
              <a:rPr lang="en-US" dirty="0" err="1" smtClean="0"/>
              <a:t>unserer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belegen</a:t>
            </a:r>
            <a:r>
              <a:rPr lang="en-US" dirty="0" smtClean="0"/>
              <a:t> den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und </a:t>
            </a:r>
            <a:r>
              <a:rPr lang="en-US" dirty="0" err="1" smtClean="0"/>
              <a:t>gewinnen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Medaille</a:t>
            </a:r>
            <a:r>
              <a:rPr lang="en-US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0483" name="Picture 2" descr="C:\Documents and Settings\Admin\Рабочий стол\04c5e52bb2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676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6" name="Picture 2" descr="C:\Documents and Settings\Admin\Рабочий стол\Olimp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246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0" name="Picture 2" descr="C:\Documents and Settings\Admin\Рабочий стол\olympic-rings-cool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4" name="Picture 2" descr="C:\Documents and Settings\Admin\Рабочий стол\0_7f64_5912317d_XL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260</Words>
  <PresentationFormat>Экран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Arial</vt:lpstr>
      <vt:lpstr>Algerian</vt:lpstr>
      <vt:lpstr>Britannic Bold</vt:lpstr>
      <vt:lpstr>Office Theme</vt:lpstr>
      <vt:lpstr>Im gesunden Korper – gesunden Geist.</vt:lpstr>
      <vt:lpstr>Слайд 2</vt:lpstr>
      <vt:lpstr>Um munter und gesund zu sein, muss man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 gesunden Korper – gesunden Geist.</dc:title>
  <cp:lastModifiedBy>WIN7XP</cp:lastModifiedBy>
  <cp:revision>4</cp:revision>
  <dcterms:modified xsi:type="dcterms:W3CDTF">2013-12-06T14:17:48Z</dcterms:modified>
</cp:coreProperties>
</file>