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56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7385-1E27-4E8D-8B3B-054391EED6FA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4864-B4AF-4635-9BA4-530ED2B65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859216" cy="365841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Учимся ставить знаки препинания в предложениях с однородными членами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541145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Составила: Лаврухина Н.В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г.Новокузнецк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МБОУ «СОШ№12»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/>
              <a:t>Лаврухина Н.В. 209-940-284</a:t>
            </a:r>
            <a:br>
              <a:rPr lang="ru-RU" sz="1600" dirty="0" smtClean="0"/>
            </a:br>
            <a:endParaRPr lang="ru-RU" dirty="0"/>
          </a:p>
        </p:txBody>
      </p:sp>
      <p:pic>
        <p:nvPicPr>
          <p:cNvPr id="30722" name="Picture 2" descr="http://abramowa.ucoz.ru/11cb2637210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53136"/>
            <a:ext cx="3707905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abramowa.ucoz.ru/11cb2637210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869160"/>
            <a:ext cx="3635895" cy="198883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3645024"/>
            <a:ext cx="1200008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циркач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013176"/>
            <a:ext cx="1095172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спицы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293096"/>
            <a:ext cx="1286378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куницы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3645024"/>
            <a:ext cx="1600118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цыплёнок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4293096"/>
            <a:ext cx="1520544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традиция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645024"/>
            <a:ext cx="1223412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циклон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3645024"/>
            <a:ext cx="1074333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цыган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5742" y="4287452"/>
            <a:ext cx="1596206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рукавицы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3645024"/>
            <a:ext cx="1316386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нарцисс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19872" y="4293096"/>
            <a:ext cx="1058303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зайцы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40352" y="3645024"/>
            <a:ext cx="1108765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концы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4293096"/>
            <a:ext cx="1649811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цыплячий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39752" y="5013176"/>
            <a:ext cx="1396536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цилиндр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67944" y="5013176"/>
            <a:ext cx="1236429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цыкать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12160" y="5013176"/>
            <a:ext cx="1188274" cy="5799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b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акация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67544" y="0"/>
            <a:ext cx="1115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11960" y="0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96336" y="0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29484" y="6488668"/>
            <a:ext cx="2914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Лаврухина Н.В. 209-940-284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0.0132 -0.483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-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0.06875 L -0.46371 -0.3838 " pathEditMode="relative" ptsTypes="AA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5 -0.03171 L -0.63889 -0.2731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22604 -0.35718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00" y="-1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19601 -0.4831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06423 -0.3838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-1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-0.31858 -0.37824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02813 -0.3886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6 -0.04213 L -0.06059 -0.4831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-2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9 0.0162 L 0.76267 -0.4726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00" y="-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43837 -0.37824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29063 -0.28287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0" y="-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76701 -0.29422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00" y="-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1268760"/>
            <a:ext cx="56521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9512" y="3459777"/>
            <a:ext cx="87329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ОДНОРОДНЫЕ ЧЛЕНЫ ПРЕДЛОЖЕНИЯ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abramowa.ucoz.ru/11cb2637210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97152"/>
            <a:ext cx="3707905" cy="20608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29484" y="6488668"/>
            <a:ext cx="2914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Лаврухина Н.В. 209-940-284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296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http://abramowa.ucoz.ru/11cb2637210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229200"/>
            <a:ext cx="3491880" cy="16287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848872" cy="590465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endParaRPr lang="ru-RU" sz="3200" dirty="0"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4868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однородными членами, соединёнными союзами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а, но,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ставится запятая.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5985" y="1558525"/>
          <a:ext cx="3600399" cy="10081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00133"/>
                <a:gridCol w="1200133"/>
                <a:gridCol w="1200133"/>
              </a:tblGrid>
              <a:tr h="100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4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080041" y="1774548"/>
            <a:ext cx="2664296" cy="576064"/>
            <a:chOff x="2771800" y="1772816"/>
            <a:chExt cx="3456384" cy="648072"/>
          </a:xfrm>
        </p:grpSpPr>
        <p:sp>
          <p:nvSpPr>
            <p:cNvPr id="6" name="Овал 5"/>
            <p:cNvSpPr/>
            <p:nvPr/>
          </p:nvSpPr>
          <p:spPr>
            <a:xfrm>
              <a:off x="2771800" y="1772816"/>
              <a:ext cx="720080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5508104" y="1772816"/>
              <a:ext cx="720080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51520" y="3179576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однородными членами, соединёнными одиночными союзами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и,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запятая не ставится.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572000" y="1573274"/>
          <a:ext cx="3600399" cy="10081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00133"/>
                <a:gridCol w="1200133"/>
                <a:gridCol w="1200133"/>
              </a:tblGrid>
              <a:tr h="100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4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  <a:endParaRPr lang="ru-RU" sz="4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5076056" y="1717289"/>
            <a:ext cx="2664296" cy="576064"/>
            <a:chOff x="2771800" y="1772816"/>
            <a:chExt cx="3456384" cy="648072"/>
          </a:xfrm>
        </p:grpSpPr>
        <p:sp>
          <p:nvSpPr>
            <p:cNvPr id="16" name="Овал 15"/>
            <p:cNvSpPr/>
            <p:nvPr/>
          </p:nvSpPr>
          <p:spPr>
            <a:xfrm>
              <a:off x="2771800" y="1772816"/>
              <a:ext cx="720080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5508104" y="1772816"/>
              <a:ext cx="720080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34978" y="4221088"/>
          <a:ext cx="3600399" cy="10081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00133"/>
                <a:gridCol w="1200133"/>
                <a:gridCol w="1200133"/>
              </a:tblGrid>
              <a:tr h="100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1139034" y="4437111"/>
            <a:ext cx="2664296" cy="576064"/>
            <a:chOff x="2771800" y="1772816"/>
            <a:chExt cx="3456384" cy="648072"/>
          </a:xfrm>
        </p:grpSpPr>
        <p:sp>
          <p:nvSpPr>
            <p:cNvPr id="20" name="Овал 19"/>
            <p:cNvSpPr/>
            <p:nvPr/>
          </p:nvSpPr>
          <p:spPr>
            <a:xfrm>
              <a:off x="2771800" y="1772816"/>
              <a:ext cx="720080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5508104" y="1772816"/>
              <a:ext cx="720080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689987" y="4221088"/>
          <a:ext cx="3600399" cy="10081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00133"/>
                <a:gridCol w="1200133"/>
                <a:gridCol w="1200133"/>
              </a:tblGrid>
              <a:tr h="1008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endParaRPr lang="ru-RU" sz="4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5194043" y="4437111"/>
            <a:ext cx="2664296" cy="576064"/>
            <a:chOff x="2771800" y="1772816"/>
            <a:chExt cx="3456384" cy="648072"/>
          </a:xfrm>
        </p:grpSpPr>
        <p:sp>
          <p:nvSpPr>
            <p:cNvPr id="24" name="Овал 23"/>
            <p:cNvSpPr/>
            <p:nvPr/>
          </p:nvSpPr>
          <p:spPr>
            <a:xfrm>
              <a:off x="2771800" y="1772816"/>
              <a:ext cx="720080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5508104" y="1772816"/>
              <a:ext cx="720080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6229484" y="6488668"/>
            <a:ext cx="2914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Лаврухина Н.В. 209-940-284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abramowa.ucoz.ru/11cb2637210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229200"/>
            <a:ext cx="3491880" cy="162879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54868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 однородными членами, соединёнными повторяющимися союзами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запятая ставится перед вторым и последующими союзами.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3609" y="1988840"/>
          <a:ext cx="5184575" cy="914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89017"/>
                <a:gridCol w="939174"/>
                <a:gridCol w="828586"/>
                <a:gridCol w="852259"/>
                <a:gridCol w="781237"/>
                <a:gridCol w="99430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и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1979712" y="2132856"/>
            <a:ext cx="4032448" cy="648072"/>
            <a:chOff x="2483768" y="2132856"/>
            <a:chExt cx="4032448" cy="648072"/>
          </a:xfrm>
        </p:grpSpPr>
        <p:sp>
          <p:nvSpPr>
            <p:cNvPr id="8" name="Овал 7"/>
            <p:cNvSpPr/>
            <p:nvPr/>
          </p:nvSpPr>
          <p:spPr>
            <a:xfrm>
              <a:off x="5868144" y="2132856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4247964" y="2132856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483768" y="2132856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043608" y="3018656"/>
          <a:ext cx="6336704" cy="914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26524"/>
                <a:gridCol w="915302"/>
                <a:gridCol w="1126525"/>
                <a:gridCol w="985711"/>
                <a:gridCol w="1151086"/>
                <a:gridCol w="1031556"/>
              </a:tblGrid>
              <a:tr h="77038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,или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,или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2339752" y="3068960"/>
            <a:ext cx="4936733" cy="677130"/>
            <a:chOff x="2266715" y="5517232"/>
            <a:chExt cx="4897573" cy="648072"/>
          </a:xfrm>
        </p:grpSpPr>
        <p:sp>
          <p:nvSpPr>
            <p:cNvPr id="15" name="Овал 14"/>
            <p:cNvSpPr/>
            <p:nvPr/>
          </p:nvSpPr>
          <p:spPr>
            <a:xfrm>
              <a:off x="6454494" y="5517232"/>
              <a:ext cx="709794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247964" y="5517232"/>
              <a:ext cx="715966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266715" y="5517232"/>
              <a:ext cx="709793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467544" y="414908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если перед первым из повторяющихся союзов уже находится однородный член, то запятая ставится и перед первым из повторяющихся союзов.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992129" y="5517232"/>
          <a:ext cx="5904656" cy="6480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71993"/>
                <a:gridCol w="918910"/>
                <a:gridCol w="810709"/>
                <a:gridCol w="833871"/>
                <a:gridCol w="764381"/>
                <a:gridCol w="902396"/>
                <a:gridCol w="902396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и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и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, и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3064137" y="5517232"/>
            <a:ext cx="5688632" cy="648072"/>
            <a:chOff x="1043608" y="5517232"/>
            <a:chExt cx="5688632" cy="648072"/>
          </a:xfrm>
        </p:grpSpPr>
        <p:sp>
          <p:nvSpPr>
            <p:cNvPr id="22" name="Овал 21"/>
            <p:cNvSpPr/>
            <p:nvPr/>
          </p:nvSpPr>
          <p:spPr>
            <a:xfrm>
              <a:off x="4427984" y="5517232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807804" y="5517232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043608" y="5517232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6084168" y="5517232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6229484" y="6488668"/>
            <a:ext cx="2914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Лаврухина Н.В. 209-940-284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1124744"/>
          <a:ext cx="7200800" cy="50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0"/>
              </a:tblGrid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Мама купила </a:t>
                      </a:r>
                      <a:r>
                        <a:rPr lang="ru-RU" sz="2400" u="dashLo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яблоки,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u="dashLo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груши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u="dashLo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апельсины, бананы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                                                           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abramowa.ucoz.ru/11cb2637210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229200"/>
            <a:ext cx="3491880" cy="1628799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260648"/>
          <a:ext cx="5472608" cy="6638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68152"/>
                <a:gridCol w="1368152"/>
                <a:gridCol w="1368152"/>
                <a:gridCol w="1368152"/>
              </a:tblGrid>
              <a:tr h="663848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,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,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                          ,</a:t>
                      </a:r>
                      <a:r>
                        <a:rPr lang="ru-RU" baseline="0" dirty="0" smtClean="0"/>
                        <a:t>    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611560" y="260648"/>
            <a:ext cx="4824536" cy="648072"/>
            <a:chOff x="2195736" y="260648"/>
            <a:chExt cx="4824536" cy="648072"/>
          </a:xfrm>
        </p:grpSpPr>
        <p:sp>
          <p:nvSpPr>
            <p:cNvPr id="10" name="Овал 9"/>
            <p:cNvSpPr/>
            <p:nvPr/>
          </p:nvSpPr>
          <p:spPr>
            <a:xfrm>
              <a:off x="3635896" y="26064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6372200" y="26064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5148064" y="26064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195736" y="26064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419872" y="1772816"/>
          <a:ext cx="5472608" cy="6638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68152"/>
                <a:gridCol w="1368152"/>
                <a:gridCol w="1465575"/>
                <a:gridCol w="1270729"/>
              </a:tblGrid>
              <a:tr h="663848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,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,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                        и</a:t>
                      </a:r>
                      <a:r>
                        <a:rPr lang="ru-RU" baseline="0" dirty="0" smtClean="0"/>
                        <a:t>    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3779912" y="1772816"/>
            <a:ext cx="4824536" cy="648072"/>
            <a:chOff x="2195736" y="260648"/>
            <a:chExt cx="4824536" cy="648072"/>
          </a:xfrm>
        </p:grpSpPr>
        <p:sp>
          <p:nvSpPr>
            <p:cNvPr id="17" name="Овал 16"/>
            <p:cNvSpPr/>
            <p:nvPr/>
          </p:nvSpPr>
          <p:spPr>
            <a:xfrm>
              <a:off x="3635896" y="26064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6372200" y="26064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148064" y="26064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195736" y="26064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971600" y="2564904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Мама купила </a:t>
            </a:r>
            <a:r>
              <a:rPr lang="ru-RU" sz="2400" u="dashLong" dirty="0" smtClean="0">
                <a:latin typeface="Times New Roman" pitchFamily="18" charset="0"/>
                <a:cs typeface="Times New Roman" pitchFamily="18" charset="0"/>
              </a:rPr>
              <a:t>яблоки, груши, апельсины и бананы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95536" y="3212976"/>
          <a:ext cx="5609305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79469"/>
                <a:gridCol w="1107459"/>
                <a:gridCol w="1107459"/>
                <a:gridCol w="1107459"/>
                <a:gridCol w="1107459"/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              ,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             ,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И            , 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             , 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              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683568" y="3212976"/>
            <a:ext cx="5112568" cy="648072"/>
            <a:chOff x="1547664" y="3140968"/>
            <a:chExt cx="5112568" cy="648072"/>
          </a:xfrm>
        </p:grpSpPr>
        <p:sp>
          <p:nvSpPr>
            <p:cNvPr id="24" name="Овал 23"/>
            <p:cNvSpPr/>
            <p:nvPr/>
          </p:nvSpPr>
          <p:spPr>
            <a:xfrm>
              <a:off x="2699792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851920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1547664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6012160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4932040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3281915" y="4581128"/>
          <a:ext cx="5609305" cy="6480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79469"/>
                <a:gridCol w="1107459"/>
                <a:gridCol w="1107459"/>
                <a:gridCol w="1107459"/>
                <a:gridCol w="1107459"/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ru-RU" baseline="0" dirty="0" smtClean="0"/>
                        <a:t>   </a:t>
                      </a:r>
                      <a:r>
                        <a:rPr lang="ru-RU" dirty="0" smtClean="0"/>
                        <a:t>             ,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             ,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И            , 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             , 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              </a:t>
                      </a:r>
                      <a:endParaRPr lang="ru-RU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0" name="Группа 39"/>
          <p:cNvGrpSpPr/>
          <p:nvPr/>
        </p:nvGrpSpPr>
        <p:grpSpPr>
          <a:xfrm>
            <a:off x="3569947" y="4581128"/>
            <a:ext cx="5112568" cy="648072"/>
            <a:chOff x="1547664" y="3140968"/>
            <a:chExt cx="5112568" cy="648072"/>
          </a:xfrm>
        </p:grpSpPr>
        <p:sp>
          <p:nvSpPr>
            <p:cNvPr id="41" name="Овал 40"/>
            <p:cNvSpPr/>
            <p:nvPr/>
          </p:nvSpPr>
          <p:spPr>
            <a:xfrm>
              <a:off x="2699792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851920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547664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6012160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4932040" y="3140968"/>
              <a:ext cx="648072" cy="64807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539552" y="39330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Мама купила </a:t>
            </a:r>
            <a:r>
              <a:rPr lang="ru-RU" sz="2400" u="dashLong" dirty="0" smtClean="0">
                <a:latin typeface="Times New Roman" pitchFamily="18" charset="0"/>
                <a:cs typeface="Times New Roman" pitchFamily="18" charset="0"/>
              </a:rPr>
              <a:t>и яблоки, и груши, и апельсины, и бананы, и мандарины. </a:t>
            </a:r>
            <a:endParaRPr lang="ru-RU" sz="2400" u="dashLong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563888" y="5373216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Мама купила  </a:t>
            </a:r>
            <a:r>
              <a:rPr lang="ru-RU" sz="2400" u="dashLong" dirty="0" smtClean="0">
                <a:latin typeface="Times New Roman" pitchFamily="18" charset="0"/>
                <a:cs typeface="Times New Roman" pitchFamily="18" charset="0"/>
              </a:rPr>
              <a:t>яблоки, и груши, и апельсины, и бананы, и мандарины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229484" y="6488668"/>
            <a:ext cx="2914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Лаврухина Н.В. 209-940-284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abramowa.ucoz.ru/11cb2637210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229200"/>
            <a:ext cx="3491880" cy="162879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229484" y="6488668"/>
            <a:ext cx="2914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Лаврухина Н.В. 209-940-284</a:t>
            </a:r>
            <a:endParaRPr lang="ru-RU" dirty="0"/>
          </a:p>
        </p:txBody>
      </p:sp>
      <p:pic>
        <p:nvPicPr>
          <p:cNvPr id="5" name="Picture 2" descr="J:\Коллекция картинок (Microsoft)\MCj04280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6567" y="332656"/>
            <a:ext cx="353161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131840" y="2996952"/>
            <a:ext cx="3154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Молодцы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232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Times New Roman</vt:lpstr>
      <vt:lpstr>Тема Office</vt:lpstr>
      <vt:lpstr>Учимся ставить знаки препинания в предложениях с однородными членами 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ставить знаки препинания в предложениях с однородными членами</dc:title>
  <dc:creator>Мария</dc:creator>
  <cp:lastModifiedBy>шк.№12</cp:lastModifiedBy>
  <cp:revision>32</cp:revision>
  <dcterms:created xsi:type="dcterms:W3CDTF">2013-12-01T09:03:40Z</dcterms:created>
  <dcterms:modified xsi:type="dcterms:W3CDTF">2014-01-23T07:29:26Z</dcterms:modified>
</cp:coreProperties>
</file>