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9" r:id="rId2"/>
    <p:sldId id="262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6" r:id="rId13"/>
    <p:sldId id="257" r:id="rId14"/>
    <p:sldId id="263" r:id="rId15"/>
    <p:sldId id="276" r:id="rId16"/>
    <p:sldId id="274" r:id="rId17"/>
    <p:sldId id="277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195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874CA-AC37-4162-8958-13063DECCFDA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A74CB-D9C7-45A4-8DD6-E580CEE60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5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BFCC3-C5A3-46C5-8CD2-D2D1908DE78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BFCC3-C5A3-46C5-8CD2-D2D1908DE78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BFCC3-C5A3-46C5-8CD2-D2D1908DE78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A74CB-D9C7-45A4-8DD6-E580CEE60BA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14313"/>
            <a:ext cx="8501062" cy="584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Глобальные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проблемы современности</a:t>
            </a:r>
            <a:endParaRPr lang="ru-RU" sz="32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55299" name="Picture 3" descr="C:\Documents and Settings\Сафонова Наталья\Рабочий стол\картинки для презентаций\img_75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857496"/>
            <a:ext cx="2286016" cy="1714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Прямая со стрелкой 5"/>
          <p:cNvCxnSpPr/>
          <p:nvPr/>
        </p:nvCxnSpPr>
        <p:spPr>
          <a:xfrm rot="5400000">
            <a:off x="1000125" y="857250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798" name="Прямоугольник 9"/>
          <p:cNvSpPr>
            <a:spLocks noChangeArrowheads="1"/>
          </p:cNvSpPr>
          <p:nvPr/>
        </p:nvSpPr>
        <p:spPr bwMode="auto">
          <a:xfrm>
            <a:off x="428625" y="857250"/>
            <a:ext cx="8501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globus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– лат. Земной шар –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общепланетарные проблемы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имеющие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общечеловеческую значимость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затрагивающие жизненные интересы огромных масс людей.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00688" y="1857375"/>
            <a:ext cx="3286125" cy="12858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Сырьевая проблема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уменьшение запасов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сырья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86446" y="3881456"/>
            <a:ext cx="3286125" cy="1393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Продовольственная проблема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недостаток продуктов питания (голод)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28938" y="5429250"/>
            <a:ext cx="3286125" cy="12858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 сохранения мира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распространение оружия массового поражения.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3836" y="3821915"/>
            <a:ext cx="3214688" cy="15001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Демографическая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резкий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</a:t>
            </a:r>
          </a:p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резкое снижение численности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населения Земли.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88" y="1928813"/>
            <a:ext cx="3286125" cy="12858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Экологическая проблема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окружающей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5643563" y="3214688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3500438" y="4429125"/>
            <a:ext cx="500062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3000375" y="3286125"/>
            <a:ext cx="642938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5214938" y="4357688"/>
            <a:ext cx="4286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5299" idx="4"/>
          </p:cNvCxnSpPr>
          <p:nvPr/>
        </p:nvCxnSpPr>
        <p:spPr>
          <a:xfrm rot="16200000" flipH="1">
            <a:off x="4250531" y="4964907"/>
            <a:ext cx="7858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3750468" y="1814434"/>
            <a:ext cx="18004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SOS!</a:t>
            </a:r>
            <a:endParaRPr lang="ru-RU" sz="6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8880" y="3157358"/>
            <a:ext cx="7761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Я</a:t>
            </a:r>
            <a:endParaRPr lang="ru-RU" sz="72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798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2" descr="imgpreview (2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214313"/>
            <a:ext cx="4643438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3" descr="imgpreview (30).jpg"/>
          <p:cNvPicPr>
            <a:picLocks noChangeAspect="1"/>
          </p:cNvPicPr>
          <p:nvPr/>
        </p:nvPicPr>
        <p:blipFill>
          <a:blip r:embed="rId3"/>
          <a:srcRect l="18033" t="4001"/>
          <a:stretch>
            <a:fillRect/>
          </a:stretch>
        </p:blipFill>
        <p:spPr bwMode="auto">
          <a:xfrm>
            <a:off x="2857500" y="3214688"/>
            <a:ext cx="3571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88" y="642938"/>
            <a:ext cx="3286125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Мы - пушистые глыбы тепла,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Мы - живое зверье.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Может, правда, что день ото дня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Мир становится злее.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Вот глядит на тебя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Поредевшее царство мое,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Не мигая глядит,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И почти ни о чем не жалея,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И совсем ничего не прося,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Ни за что не коря,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Видно, правла, что в хоботы,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Ласты и когти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Судьба не дается.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Я с седеющей гривы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Срываю корону царя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И реву от бессилья...</a:t>
            </a:r>
            <a:br>
              <a:rPr lang="ru-RU" sz="1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А что мне еще остается?"</a:t>
            </a:r>
            <a:endParaRPr lang="ru-RU" sz="1400" b="1"/>
          </a:p>
        </p:txBody>
      </p:sp>
      <p:pic>
        <p:nvPicPr>
          <p:cNvPr id="25605" name="Рисунок 6" descr="imgpreview (26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786313"/>
            <a:ext cx="30003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 descr="imgpreview (39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285750"/>
            <a:ext cx="5160962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imgpreview (5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0" y="3786188"/>
            <a:ext cx="3500438" cy="285750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</p:pic>
      <p:pic>
        <p:nvPicPr>
          <p:cNvPr id="26628" name="Рисунок 4" descr="imgpreview (47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42875"/>
            <a:ext cx="3857625" cy="302895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813" y="3357563"/>
            <a:ext cx="4365625" cy="3357562"/>
          </a:xfrm>
          <a:prstGeom prst="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2471192"/>
            <a:ext cx="81089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можно решить  проблему?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должен её решать?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6D5D2F-49DA-45EF-87FE-566A401740A5}" type="slidenum">
              <a:rPr lang="ru-RU"/>
              <a:pPr eaLnBrk="1" hangingPunct="1"/>
              <a:t>13</a:t>
            </a:fld>
            <a:endParaRPr lang="ru-RU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54323"/>
            <a:ext cx="7500990" cy="1274413"/>
          </a:xfrm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Глобальные проблемы</a:t>
            </a: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571473" y="3141663"/>
            <a:ext cx="3286148" cy="259238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/>
              <a:t>носят </a:t>
            </a:r>
          </a:p>
          <a:p>
            <a:pPr algn="ctr"/>
            <a:r>
              <a:rPr lang="ru-RU" sz="3200" b="1" dirty="0"/>
              <a:t>планетарный </a:t>
            </a:r>
          </a:p>
          <a:p>
            <a:pPr algn="ctr"/>
            <a:r>
              <a:rPr lang="ru-RU" sz="3200" b="1" dirty="0"/>
              <a:t>характер</a:t>
            </a:r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1259632" y="1628774"/>
            <a:ext cx="2232025" cy="1871663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857488" y="1500175"/>
            <a:ext cx="221457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угрожают всему человечеству</a:t>
            </a:r>
          </a:p>
        </p:txBody>
      </p:sp>
      <p:sp>
        <p:nvSpPr>
          <p:cNvPr id="60427" name="AutoShape 11"/>
          <p:cNvSpPr>
            <a:spLocks noChangeArrowheads="1"/>
          </p:cNvSpPr>
          <p:nvPr/>
        </p:nvSpPr>
        <p:spPr bwMode="auto">
          <a:xfrm>
            <a:off x="3714744" y="2643181"/>
            <a:ext cx="5103819" cy="2643207"/>
          </a:xfrm>
          <a:prstGeom prst="leftArrowCallout">
            <a:avLst>
              <a:gd name="adj1" fmla="val 25000"/>
              <a:gd name="adj2" fmla="val 25000"/>
              <a:gd name="adj3" fmla="val 29990"/>
              <a:gd name="adj4" fmla="val 7994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20" b="1" dirty="0">
                <a:latin typeface="+mj-lt"/>
              </a:rPr>
              <a:t>могут быть решены </a:t>
            </a:r>
          </a:p>
          <a:p>
            <a:pPr algn="ctr"/>
            <a:r>
              <a:rPr lang="ru-RU" sz="2820" b="1" dirty="0">
                <a:latin typeface="+mj-lt"/>
              </a:rPr>
              <a:t>только совместными </a:t>
            </a:r>
          </a:p>
          <a:p>
            <a:pPr algn="ctr"/>
            <a:r>
              <a:rPr lang="ru-RU" sz="2820" b="1" dirty="0">
                <a:latin typeface="+mj-lt"/>
              </a:rPr>
              <a:t>усилиями всех </a:t>
            </a:r>
          </a:p>
          <a:p>
            <a:pPr algn="ctr"/>
            <a:r>
              <a:rPr lang="ru-RU" sz="2820" b="1" dirty="0">
                <a:latin typeface="+mj-lt"/>
              </a:rPr>
              <a:t>народов и </a:t>
            </a:r>
          </a:p>
          <a:p>
            <a:pPr algn="ctr"/>
            <a:r>
              <a:rPr lang="ru-RU" sz="2820" b="1" dirty="0">
                <a:latin typeface="+mj-lt"/>
              </a:rPr>
              <a:t>государств</a:t>
            </a:r>
          </a:p>
        </p:txBody>
      </p:sp>
    </p:spTree>
    <p:extLst>
      <p:ext uri="{BB962C8B-B14F-4D97-AF65-F5344CB8AC3E}">
        <p14:creationId xmlns:p14="http://schemas.microsoft.com/office/powerpoint/2010/main" val="137587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2" grpId="0" animBg="1"/>
      <p:bldP spid="60423" grpId="0"/>
      <p:bldP spid="604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3770222" y="1643050"/>
            <a:ext cx="20162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SOS!</a:t>
            </a:r>
            <a:endParaRPr lang="ru-RU" sz="6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342" y="1215227"/>
            <a:ext cx="9031320" cy="24995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 – хозяин на земле!?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Рисунок 1" descr="imgpreview (3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857496"/>
            <a:ext cx="4676438" cy="366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78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" descr="imgpreview (4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52863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2" descr="imgpreview (46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000375"/>
            <a:ext cx="5094287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5" descr="imgpreview (20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4143375"/>
            <a:ext cx="23574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" descr="imgpreview (40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586105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3" descr="imgpreview (41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3214688"/>
            <a:ext cx="4792663" cy="34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4" descr="imgpreview (35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500063"/>
            <a:ext cx="2714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Рисунок 5" descr="imgpreview (20)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75" y="4357688"/>
            <a:ext cx="221456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428604"/>
            <a:ext cx="4786346" cy="344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110" b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-От нас зависит…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110" b="1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110" b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-Мы сделаем…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110" b="1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110" b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-Мы обещаем…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110" b="1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110" b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-Мы убеждены</a:t>
            </a:r>
            <a:r>
              <a:rPr kumimoji="0" lang="ru-RU" sz="3110" b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pic>
        <p:nvPicPr>
          <p:cNvPr id="4" name="Рисунок 3" descr="imgpreview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643050"/>
            <a:ext cx="4190420" cy="44053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87314"/>
            <a:ext cx="7863948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Сценарий рекламного ролика.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Эссе «глазами фантаста»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Плакат «Человек – хозяин планеты?»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428596" y="857232"/>
            <a:ext cx="8001056" cy="33575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0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3770222" y="1500174"/>
            <a:ext cx="20162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SOS!</a:t>
            </a:r>
            <a:endParaRPr lang="ru-RU" sz="6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342" y="1215227"/>
            <a:ext cx="9031320" cy="24995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 – хозяин на земле!?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1" descr="imgpreview (24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714620"/>
            <a:ext cx="5143506" cy="382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2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5643563" y="428625"/>
            <a:ext cx="3214687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В катакомбах музея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Пылится пастушья свирель,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Бивень мамонта, зуб кашалота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И прочие цацки...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Человек!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Ты послушай царя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Терпеливых зверей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И прости, что слова мои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Будут звучать не по царски.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"Я - последний из львов,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Но пускай за меня говорит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Лань в объятьях капкана,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Ползучего смога громадность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И дельфинья семья,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За которой неделю подряд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С вертолета охотился ты,</a:t>
            </a:r>
            <a:br>
              <a:rPr lang="ru-RU" sz="19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1900" b="1">
                <a:solidFill>
                  <a:srgbClr val="002060"/>
                </a:solidFill>
                <a:latin typeface="Calibri" pitchFamily="34" charset="0"/>
              </a:rPr>
              <a:t>Чтоб развеяться малость</a:t>
            </a:r>
          </a:p>
        </p:txBody>
      </p:sp>
      <p:pic>
        <p:nvPicPr>
          <p:cNvPr id="14339" name="Рисунок 5" descr="i (3).jpg"/>
          <p:cNvPicPr>
            <a:picLocks noChangeAspect="1"/>
          </p:cNvPicPr>
          <p:nvPr/>
        </p:nvPicPr>
        <p:blipFill>
          <a:blip r:embed="rId2"/>
          <a:srcRect t="5875" r="26268" b="-481"/>
          <a:stretch>
            <a:fillRect/>
          </a:stretch>
        </p:blipFill>
        <p:spPr bwMode="auto">
          <a:xfrm>
            <a:off x="428625" y="1000125"/>
            <a:ext cx="464343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i (1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28625"/>
            <a:ext cx="48418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" descr="i (9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3276600"/>
            <a:ext cx="5065713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3" descr="i (8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857625"/>
            <a:ext cx="37814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4" descr="i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38" y="482600"/>
            <a:ext cx="3071812" cy="230346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i (5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42005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2" descr="imgpreview (2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3286125"/>
            <a:ext cx="4668837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3" y="500063"/>
            <a:ext cx="2928937" cy="2197100"/>
          </a:xfrm>
          <a:prstGeom prst="rect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</p:pic>
      <p:pic>
        <p:nvPicPr>
          <p:cNvPr id="16389" name="Рисунок 5" descr="i (6)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500438"/>
            <a:ext cx="38925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0213" y="652463"/>
            <a:ext cx="2928937" cy="2197100"/>
          </a:xfrm>
          <a:prstGeom prst="rect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571500" y="500063"/>
            <a:ext cx="37147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Пусть тебе повстречается голубь,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Хлебнувший отрав,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Муравейник сожженый,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Разрытые норы барсучьи,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Оглушенная семга,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Дрожащий от страха жираф,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И подстреленный лебедь,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И чайки по горло в мазуте.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Пусть они голосят,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Вопрошая карающий век,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Пусть они стороною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Обходят любую машину..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Ты - бесспорно, вершина природы,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Мой брат Человек,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Только где и когда</a:t>
            </a:r>
            <a:br>
              <a:rPr lang="ru-RU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Ты встречал без подножья вершину</a:t>
            </a:r>
          </a:p>
        </p:txBody>
      </p:sp>
      <p:pic>
        <p:nvPicPr>
          <p:cNvPr id="17411" name="Рисунок 2" descr="imgpreview (2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3286125"/>
            <a:ext cx="4478337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2" descr="i (7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36449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3" descr="imgpreview (37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42875"/>
            <a:ext cx="44958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4" descr="i (11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8" y="3214688"/>
            <a:ext cx="47371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5" descr="i (3)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968620">
            <a:off x="644525" y="4078288"/>
            <a:ext cx="2897188" cy="1968500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50" y="214313"/>
            <a:ext cx="3643313" cy="62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Ты командуешь миром.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Пророчишь. Стоишь у руля.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Ты - хозяин! Мы спорить с тобой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Не хотим и не можем.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Но без нас - ты представь -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Разве будет Землею Земля?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Но без нас - ты пойми -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Разве море останется морем?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Будут жить на бетонном безмолвье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Одни слизняки,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Океан разольется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Огромной протухшею лужей.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Я тебя не пугаю,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Но очень уж сети крепки,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И растет скорострельность</a:t>
            </a:r>
            <a:br>
              <a:rPr lang="ru-RU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Твоих замечательных ружей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/>
          </a:p>
        </p:txBody>
      </p:sp>
      <p:pic>
        <p:nvPicPr>
          <p:cNvPr id="20483" name="Рисунок 2" descr="imgpreview (28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85750"/>
            <a:ext cx="31591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3" descr="imgpreview (4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3643313"/>
            <a:ext cx="33083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 descr="imgpreview (3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286125"/>
            <a:ext cx="407193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428625" y="357188"/>
            <a:ext cx="2714625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Все твое на планете,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А нашего нет ничего.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Так устроена жизнь -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Мы уже лишь на чучела сгожи.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Зоопарки твои превосходны -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Да жаль одного: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Мы в твоих зоопарках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Давно на себя не похожи...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Так устроена жизнь,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Мы поладить с тобой не могли,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Нашу поступь неслышную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Тихие сумерки спрячут.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Мы уходим в историю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Этой печальной Земли,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Человечьи детеныши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Вспомнят о нас, и заплачут</a:t>
            </a:r>
          </a:p>
        </p:txBody>
      </p:sp>
      <p:pic>
        <p:nvPicPr>
          <p:cNvPr id="22532" name="Рисунок 3" descr="imgpreview (27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214313"/>
            <a:ext cx="4000500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297</TotalTime>
  <Words>181</Words>
  <Application>Microsoft Office PowerPoint</Application>
  <PresentationFormat>Экран (4:3)</PresentationFormat>
  <Paragraphs>50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Глобальные проблемы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</dc:creator>
  <cp:lastModifiedBy>user</cp:lastModifiedBy>
  <cp:revision>16</cp:revision>
  <dcterms:created xsi:type="dcterms:W3CDTF">2012-11-14T11:18:31Z</dcterms:created>
  <dcterms:modified xsi:type="dcterms:W3CDTF">2014-01-31T11:59:57Z</dcterms:modified>
</cp:coreProperties>
</file>