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3A44856-6527-4EC0-A6D8-9E175B7096DC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CB19-54EC-4426-A981-F24A6B1800F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F90-C656-4F70-ABE6-6B29AC0BA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44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CB19-54EC-4426-A981-F24A6B1800F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F90-C656-4F70-ABE6-6B29AC0BA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5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CB19-54EC-4426-A981-F24A6B1800F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F90-C656-4F70-ABE6-6B29AC0BA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6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CB19-54EC-4426-A981-F24A6B1800F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F90-C656-4F70-ABE6-6B29AC0BA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85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CB19-54EC-4426-A981-F24A6B1800F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F90-C656-4F70-ABE6-6B29AC0BA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04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CB19-54EC-4426-A981-F24A6B1800F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F90-C656-4F70-ABE6-6B29AC0BA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33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CB19-54EC-4426-A981-F24A6B1800F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F90-C656-4F70-ABE6-6B29AC0BA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97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CB19-54EC-4426-A981-F24A6B1800F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F90-C656-4F70-ABE6-6B29AC0BA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79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CB19-54EC-4426-A981-F24A6B1800F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F90-C656-4F70-ABE6-6B29AC0BA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15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CB19-54EC-4426-A981-F24A6B1800F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F90-C656-4F70-ABE6-6B29AC0BA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05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CB19-54EC-4426-A981-F24A6B1800F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1F90-C656-4F70-ABE6-6B29AC0BA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282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ACB19-54EC-4426-A981-F24A6B1800FC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1F90-C656-4F70-ABE6-6B29AC0BA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7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Чтение английских звуков в транскрипции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115356"/>
              </p:ext>
            </p:extLst>
          </p:nvPr>
        </p:nvGraphicFramePr>
        <p:xfrm>
          <a:off x="1115616" y="2348880"/>
          <a:ext cx="7272805" cy="2304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7632"/>
                <a:gridCol w="1818391"/>
                <a:gridCol w="1818391"/>
                <a:gridCol w="1818391"/>
              </a:tblGrid>
              <a:tr h="384043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371475" algn="l"/>
                          <a:tab pos="602615" algn="ctr"/>
                          <a:tab pos="1590675" algn="l"/>
                        </a:tabLst>
                      </a:pPr>
                      <a:r>
                        <a:rPr lang="en-US" sz="1200">
                          <a:effectLst/>
                        </a:rPr>
                        <a:t>[ i:]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504825" algn="l"/>
                          <a:tab pos="601980" algn="ctr"/>
                          <a:tab pos="1590675" algn="l"/>
                        </a:tabLst>
                      </a:pPr>
                      <a:r>
                        <a:rPr lang="en-US" sz="1200">
                          <a:effectLst/>
                        </a:rPr>
                        <a:t>[e]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1590675" algn="l"/>
                        </a:tabLst>
                      </a:pPr>
                      <a:r>
                        <a:rPr lang="en-US" sz="1200">
                          <a:effectLst/>
                        </a:rPr>
                        <a:t>[</a:t>
                      </a:r>
                      <a:r>
                        <a:rPr lang="ru-RU" sz="1200">
                          <a:effectLst/>
                        </a:rPr>
                        <a:t>а</a:t>
                      </a:r>
                      <a:r>
                        <a:rPr lang="en-US" sz="1200">
                          <a:effectLst/>
                        </a:rPr>
                        <a:t>:]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1590675" algn="l"/>
                        </a:tabLst>
                      </a:pPr>
                      <a:r>
                        <a:rPr lang="en-US" sz="1200">
                          <a:effectLst/>
                        </a:rPr>
                        <a:t>[3:]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68085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1590675" algn="l"/>
                        </a:tabLst>
                      </a:pPr>
                      <a:r>
                        <a:rPr lang="en-US" sz="1200">
                          <a:effectLst/>
                        </a:rPr>
                        <a:t>green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  <a:tabLst>
                          <a:tab pos="428625" algn="l"/>
                          <a:tab pos="601980" algn="ctr"/>
                          <a:tab pos="1590675" algn="l"/>
                        </a:tabLst>
                      </a:pPr>
                      <a:r>
                        <a:rPr lang="en-US" sz="1200">
                          <a:effectLst/>
                        </a:rPr>
                        <a:t>		friend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1590675" algn="l"/>
                        </a:tabLst>
                      </a:pPr>
                      <a:r>
                        <a:rPr lang="en-US" sz="1200">
                          <a:effectLst/>
                        </a:rPr>
                        <a:t>smart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1590675" algn="l"/>
                        </a:tabLst>
                      </a:pPr>
                      <a:r>
                        <a:rPr lang="en-US" sz="1200">
                          <a:effectLst/>
                        </a:rPr>
                        <a:t>mermaid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1590675" algn="l"/>
                        </a:tabLst>
                      </a:pPr>
                      <a:r>
                        <a:rPr lang="en-US" sz="1200">
                          <a:effectLst/>
                        </a:rPr>
                        <a:t>he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1590675" algn="l"/>
                        </a:tabLst>
                      </a:pPr>
                      <a:r>
                        <a:rPr lang="en-US" sz="1200">
                          <a:effectLst/>
                        </a:rPr>
                        <a:t>merry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1590675" algn="l"/>
                        </a:tabLst>
                      </a:pPr>
                      <a:r>
                        <a:rPr lang="en-US" sz="1200">
                          <a:effectLst/>
                        </a:rPr>
                        <a:t>dancing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1590675" algn="l"/>
                        </a:tabLst>
                      </a:pPr>
                      <a:r>
                        <a:rPr lang="en-US" sz="1200">
                          <a:effectLst/>
                        </a:rPr>
                        <a:t>her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1590675" algn="l"/>
                        </a:tabLst>
                      </a:pPr>
                      <a:r>
                        <a:rPr lang="en-US" sz="1200">
                          <a:effectLst/>
                        </a:rPr>
                        <a:t>she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1590675" algn="l"/>
                        </a:tabLst>
                      </a:pPr>
                      <a:r>
                        <a:rPr lang="en-US" sz="1200">
                          <a:effectLst/>
                        </a:rPr>
                        <a:t>yellow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1590675" algn="l"/>
                        </a:tabLst>
                      </a:pPr>
                      <a:r>
                        <a:rPr lang="en-US" sz="1200">
                          <a:effectLst/>
                        </a:rPr>
                        <a:t>Barney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1590675" algn="l"/>
                        </a:tabLst>
                      </a:pPr>
                      <a:r>
                        <a:rPr lang="en-US" sz="1200">
                          <a:effectLst/>
                        </a:rPr>
                        <a:t>purple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1590675" algn="l"/>
                        </a:tabLst>
                      </a:pPr>
                      <a:r>
                        <a:rPr lang="en-US" sz="1200">
                          <a:effectLst/>
                        </a:rPr>
                        <a:t>reading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1590675" algn="l"/>
                        </a:tabLst>
                      </a:pPr>
                      <a:r>
                        <a:rPr lang="en-US" sz="1200">
                          <a:effectLst/>
                        </a:rPr>
                        <a:t>helping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1590675" algn="l"/>
                        </a:tabLst>
                      </a:pPr>
                      <a:r>
                        <a:rPr lang="en-US" sz="1200">
                          <a:effectLst/>
                        </a:rPr>
                        <a:t>are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1590675" algn="l"/>
                        </a:tabLst>
                      </a:pPr>
                      <a:r>
                        <a:rPr lang="en-US" sz="1200" dirty="0" err="1">
                          <a:effectLst/>
                        </a:rPr>
                        <a:t>pur-pur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7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2240781" y="2060848"/>
            <a:ext cx="3975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 am		</a:t>
            </a:r>
            <a:r>
              <a:rPr lang="ru-RU" dirty="0" smtClean="0"/>
              <a:t>                          </a:t>
            </a:r>
            <a:r>
              <a:rPr lang="en-US" dirty="0" smtClean="0"/>
              <a:t>a </a:t>
            </a:r>
            <a:r>
              <a:rPr lang="en-US" dirty="0"/>
              <a:t>dog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217669" y="2430180"/>
            <a:ext cx="38929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My pet is			</a:t>
            </a:r>
            <a:r>
              <a:rPr lang="ru-RU" dirty="0" smtClean="0"/>
              <a:t>         </a:t>
            </a:r>
            <a:r>
              <a:rPr lang="en-US" dirty="0" smtClean="0"/>
              <a:t>Mike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217669" y="283740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His name is		</a:t>
            </a:r>
            <a:r>
              <a:rPr lang="ru-RU" dirty="0" smtClean="0"/>
              <a:t>         </a:t>
            </a:r>
            <a:r>
              <a:rPr lang="en-US" dirty="0" smtClean="0"/>
              <a:t>good friends</a:t>
            </a:r>
            <a:r>
              <a:rPr lang="en-US" dirty="0"/>
              <a:t>	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205095" y="3160571"/>
            <a:ext cx="480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He is			</a:t>
            </a:r>
            <a:r>
              <a:rPr lang="ru-RU" dirty="0" smtClean="0"/>
              <a:t>         </a:t>
            </a:r>
            <a:r>
              <a:rPr lang="en-US" dirty="0" smtClean="0"/>
              <a:t>nice </a:t>
            </a:r>
            <a:r>
              <a:rPr lang="en-US" dirty="0"/>
              <a:t>and merry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205095" y="3520427"/>
            <a:ext cx="51300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We are			</a:t>
            </a:r>
            <a:r>
              <a:rPr lang="ru-RU" dirty="0" smtClean="0"/>
              <a:t>         </a:t>
            </a:r>
            <a:r>
              <a:rPr lang="en-US" dirty="0" smtClean="0"/>
              <a:t>playing together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217669" y="3889759"/>
            <a:ext cx="4085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We like		</a:t>
            </a:r>
            <a:r>
              <a:rPr lang="ru-RU" dirty="0" smtClean="0"/>
              <a:t>                          </a:t>
            </a:r>
            <a:r>
              <a:rPr lang="en-US" dirty="0" smtClean="0"/>
              <a:t>Cherry</a:t>
            </a:r>
            <a:endParaRPr lang="ru-RU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2843808" y="2241823"/>
            <a:ext cx="2664296" cy="373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3203848" y="2245514"/>
            <a:ext cx="2304256" cy="36933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3419872" y="3068960"/>
            <a:ext cx="2016224" cy="1005465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2843808" y="3345237"/>
            <a:ext cx="2664296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2987824" y="3068960"/>
            <a:ext cx="2520280" cy="63613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2987824" y="3705093"/>
            <a:ext cx="2520280" cy="3693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81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Любимые герои</a:t>
            </a:r>
            <a:endParaRPr lang="ru-RU" sz="3600" dirty="0"/>
          </a:p>
        </p:txBody>
      </p:sp>
      <p:pic>
        <p:nvPicPr>
          <p:cNvPr id="3074" name="Picture 2" descr="C:\Users\JerichoMan\Desktop\1661188-1f736660e093efd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844824"/>
            <a:ext cx="241935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272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erichoMan\Desktop\75622009_3986681_pic0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08720"/>
            <a:ext cx="6400800" cy="503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68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JerichoMan\Desktop\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1666875"/>
            <a:ext cx="2876550" cy="352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664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JerichoMan\Desktop\neznaik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00808"/>
            <a:ext cx="285750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944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Исправьте ошибки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2204912"/>
            <a:ext cx="34563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Hi, </a:t>
            </a:r>
            <a:r>
              <a:rPr lang="en-US" dirty="0" err="1"/>
              <a:t>Mr</a:t>
            </a:r>
            <a:r>
              <a:rPr lang="en-US" dirty="0"/>
              <a:t> </a:t>
            </a:r>
            <a:r>
              <a:rPr lang="en-US" dirty="0" err="1"/>
              <a:t>Mouseling</a:t>
            </a:r>
            <a:r>
              <a:rPr lang="en-US" dirty="0"/>
              <a:t>,</a:t>
            </a:r>
            <a:endParaRPr lang="ru-RU" dirty="0"/>
          </a:p>
          <a:p>
            <a:r>
              <a:rPr lang="en-US" dirty="0"/>
              <a:t>I </a:t>
            </a:r>
            <a:r>
              <a:rPr lang="en-US" b="1" dirty="0">
                <a:solidFill>
                  <a:srgbClr val="FF0000"/>
                </a:solidFill>
              </a:rPr>
              <a:t>am</a:t>
            </a:r>
            <a:r>
              <a:rPr lang="en-US" dirty="0"/>
              <a:t> Leopold the cat.</a:t>
            </a:r>
            <a:endParaRPr lang="ru-RU" dirty="0"/>
          </a:p>
          <a:p>
            <a:r>
              <a:rPr lang="en-US" dirty="0"/>
              <a:t>I like </a:t>
            </a:r>
            <a:r>
              <a:rPr lang="en-US" dirty="0" err="1"/>
              <a:t>Mouseland</a:t>
            </a:r>
            <a:r>
              <a:rPr lang="en-US" dirty="0"/>
              <a:t> and I like you.</a:t>
            </a:r>
            <a:endParaRPr lang="ru-RU" dirty="0"/>
          </a:p>
          <a:p>
            <a:r>
              <a:rPr lang="en-US" dirty="0"/>
              <a:t>You </a:t>
            </a:r>
            <a:r>
              <a:rPr lang="en-US" b="1" dirty="0">
                <a:solidFill>
                  <a:srgbClr val="FF0000"/>
                </a:solidFill>
              </a:rPr>
              <a:t>are</a:t>
            </a:r>
            <a:r>
              <a:rPr lang="en-US" dirty="0"/>
              <a:t> kind and smart.</a:t>
            </a:r>
            <a:endParaRPr lang="ru-RU" dirty="0"/>
          </a:p>
          <a:p>
            <a:r>
              <a:rPr lang="en-US" dirty="0"/>
              <a:t>I like Angelina. Angelina </a:t>
            </a:r>
            <a:r>
              <a:rPr lang="en-US" b="1" dirty="0">
                <a:solidFill>
                  <a:srgbClr val="FF0000"/>
                </a:solidFill>
              </a:rPr>
              <a:t>is</a:t>
            </a:r>
            <a:r>
              <a:rPr lang="en-US" dirty="0"/>
              <a:t> nice.</a:t>
            </a:r>
            <a:endParaRPr lang="ru-RU" dirty="0"/>
          </a:p>
          <a:p>
            <a:r>
              <a:rPr lang="en-US" dirty="0"/>
              <a:t>She </a:t>
            </a:r>
            <a:r>
              <a:rPr lang="en-US" b="1" dirty="0">
                <a:solidFill>
                  <a:srgbClr val="FF0000"/>
                </a:solidFill>
              </a:rPr>
              <a:t>is</a:t>
            </a:r>
            <a:r>
              <a:rPr lang="en-US" dirty="0"/>
              <a:t> a talented ballerina.</a:t>
            </a:r>
            <a:endParaRPr lang="ru-RU" dirty="0"/>
          </a:p>
          <a:p>
            <a:r>
              <a:rPr lang="en-US" dirty="0"/>
              <a:t>I </a:t>
            </a:r>
            <a:r>
              <a:rPr lang="en-US" b="1" dirty="0">
                <a:solidFill>
                  <a:srgbClr val="FF0000"/>
                </a:solidFill>
              </a:rPr>
              <a:t>am</a:t>
            </a:r>
            <a:r>
              <a:rPr lang="en-US" dirty="0"/>
              <a:t> friendly and merry. I like mice.</a:t>
            </a:r>
            <a:endParaRPr lang="ru-RU" dirty="0"/>
          </a:p>
          <a:p>
            <a:r>
              <a:rPr lang="en-US" dirty="0"/>
              <a:t>I like singing and playing.</a:t>
            </a:r>
            <a:endParaRPr lang="ru-RU" dirty="0"/>
          </a:p>
          <a:p>
            <a:r>
              <a:rPr lang="en-US" dirty="0"/>
              <a:t>Leo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918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106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Чтение английских звуков в транскрипции</vt:lpstr>
      <vt:lpstr>Презентация PowerPoint</vt:lpstr>
      <vt:lpstr>Любимые герои</vt:lpstr>
      <vt:lpstr>Презентация PowerPoint</vt:lpstr>
      <vt:lpstr>Презентация PowerPoint</vt:lpstr>
      <vt:lpstr>Презентация PowerPoint</vt:lpstr>
      <vt:lpstr>Исправьте ошибки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Чтение английских звуков в транскрипции</dc:title>
  <dc:creator>JerichoMan</dc:creator>
  <cp:lastModifiedBy>JerichoMan</cp:lastModifiedBy>
  <cp:revision>2</cp:revision>
  <dcterms:created xsi:type="dcterms:W3CDTF">2013-10-20T15:09:35Z</dcterms:created>
  <dcterms:modified xsi:type="dcterms:W3CDTF">2013-10-20T15:29:09Z</dcterms:modified>
</cp:coreProperties>
</file>