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5" r:id="rId5"/>
    <p:sldId id="276" r:id="rId6"/>
    <p:sldId id="267" r:id="rId7"/>
    <p:sldId id="268" r:id="rId8"/>
    <p:sldId id="269" r:id="rId9"/>
    <p:sldId id="262" r:id="rId10"/>
    <p:sldId id="271" r:id="rId11"/>
    <p:sldId id="273" r:id="rId12"/>
    <p:sldId id="274" r:id="rId13"/>
    <p:sldId id="277" r:id="rId14"/>
    <p:sldId id="278" r:id="rId15"/>
    <p:sldId id="279" r:id="rId16"/>
    <p:sldId id="28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D8F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28" autoAdjust="0"/>
    <p:restoredTop sz="94660"/>
  </p:normalViewPr>
  <p:slideViewPr>
    <p:cSldViewPr>
      <p:cViewPr varScale="1">
        <p:scale>
          <a:sx n="74" d="100"/>
          <a:sy n="74" d="100"/>
        </p:scale>
        <p:origin x="-10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6168-8222-4019-987B-B81DA92ABB4F}" type="datetimeFigureOut">
              <a:rPr lang="ru-RU" smtClean="0"/>
              <a:pPr/>
              <a:t>09.02.2012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291D7-A8F2-46A6-9CB0-986651603D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6168-8222-4019-987B-B81DA92ABB4F}" type="datetimeFigureOut">
              <a:rPr lang="ru-RU" smtClean="0"/>
              <a:pPr/>
              <a:t>09.02.2012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291D7-A8F2-46A6-9CB0-986651603D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6168-8222-4019-987B-B81DA92ABB4F}" type="datetimeFigureOut">
              <a:rPr lang="ru-RU" smtClean="0"/>
              <a:pPr/>
              <a:t>09.02.2012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291D7-A8F2-46A6-9CB0-986651603D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6168-8222-4019-987B-B81DA92ABB4F}" type="datetimeFigureOut">
              <a:rPr lang="ru-RU" smtClean="0"/>
              <a:pPr/>
              <a:t>09.02.2012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291D7-A8F2-46A6-9CB0-986651603D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6168-8222-4019-987B-B81DA92ABB4F}" type="datetimeFigureOut">
              <a:rPr lang="ru-RU" smtClean="0"/>
              <a:pPr/>
              <a:t>09.02.2012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291D7-A8F2-46A6-9CB0-986651603D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6168-8222-4019-987B-B81DA92ABB4F}" type="datetimeFigureOut">
              <a:rPr lang="ru-RU" smtClean="0"/>
              <a:pPr/>
              <a:t>09.02.2012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291D7-A8F2-46A6-9CB0-986651603D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6168-8222-4019-987B-B81DA92ABB4F}" type="datetimeFigureOut">
              <a:rPr lang="ru-RU" smtClean="0"/>
              <a:pPr/>
              <a:t>09.02.2012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291D7-A8F2-46A6-9CB0-986651603D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6168-8222-4019-987B-B81DA92ABB4F}" type="datetimeFigureOut">
              <a:rPr lang="ru-RU" smtClean="0"/>
              <a:pPr/>
              <a:t>09.02.2012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291D7-A8F2-46A6-9CB0-986651603D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6168-8222-4019-987B-B81DA92ABB4F}" type="datetimeFigureOut">
              <a:rPr lang="ru-RU" smtClean="0"/>
              <a:pPr/>
              <a:t>09.02.2012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291D7-A8F2-46A6-9CB0-986651603D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6168-8222-4019-987B-B81DA92ABB4F}" type="datetimeFigureOut">
              <a:rPr lang="ru-RU" smtClean="0"/>
              <a:pPr/>
              <a:t>09.02.2012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291D7-A8F2-46A6-9CB0-986651603D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6168-8222-4019-987B-B81DA92ABB4F}" type="datetimeFigureOut">
              <a:rPr lang="ru-RU" smtClean="0"/>
              <a:pPr/>
              <a:t>09.02.2012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291D7-A8F2-46A6-9CB0-986651603D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D8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A6168-8222-4019-987B-B81DA92ABB4F}" type="datetimeFigureOut">
              <a:rPr lang="ru-RU" smtClean="0"/>
              <a:pPr/>
              <a:t>09.02.2012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291D7-A8F2-46A6-9CB0-986651603DD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3000">
    <p:diamond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../../../&#1052;&#1091;&#1079;&#1099;&#1082;&#1072;/&#1047;&#1074;&#1091;&#1082;&#1080;%20&#1087;&#1088;&#1080;&#1088;&#1086;&#1076;&#1099;/12_TRACK01.mp3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СЕД 1\Шишкин\68272-1024x768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42852"/>
            <a:ext cx="8215338" cy="616150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71736" y="6286520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Шишкин Иван Иванович. Первый снег.</a:t>
            </a:r>
            <a:endParaRPr lang="ru-RU" dirty="0"/>
          </a:p>
        </p:txBody>
      </p:sp>
    </p:spTree>
  </p:cSld>
  <p:clrMapOvr>
    <a:masterClrMapping/>
  </p:clrMapOvr>
  <p:transition spd="slow" advClick="0" advTm="4000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рабарь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14290"/>
            <a:ext cx="8429684" cy="61436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71736" y="6357958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Грабарь Игорь Эммануилович. Иней. </a:t>
            </a:r>
            <a:endParaRPr lang="ru-RU" dirty="0"/>
          </a:p>
        </p:txBody>
      </p:sp>
    </p:spTree>
  </p:cSld>
  <p:clrMapOvr>
    <a:masterClrMapping/>
  </p:clrMapOvr>
  <p:transition spd="slow" advClick="0" advTm="3000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рабарь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8715436" cy="62060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14546" y="6488668"/>
            <a:ext cx="492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Грабарь Игорь Эммануилович. Рябина.</a:t>
            </a:r>
            <a:endParaRPr lang="ru-RU" dirty="0"/>
          </a:p>
        </p:txBody>
      </p:sp>
    </p:spTree>
  </p:cSld>
  <p:clrMapOvr>
    <a:masterClrMapping/>
  </p:clrMapOvr>
  <p:transition spd="slow" advClick="0" advTm="3000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рабарь5 Весенний пейзаж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8715436" cy="60318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86050" y="6211669"/>
            <a:ext cx="342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Грабарь Игорь Эммануилович. Весенний пейзаж</a:t>
            </a:r>
            <a:endParaRPr lang="ru-RU" dirty="0"/>
          </a:p>
        </p:txBody>
      </p:sp>
    </p:spTree>
  </p:cSld>
  <p:clrMapOvr>
    <a:masterClrMapping/>
  </p:clrMapOvr>
  <p:transition spd="slow" advClick="0" advTm="3000"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14480" y="6488668"/>
            <a:ext cx="614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Грабарь Игорь Эммануилович.  Иней. Восход солнца</a:t>
            </a:r>
            <a:endParaRPr lang="ru-RU" dirty="0"/>
          </a:p>
        </p:txBody>
      </p:sp>
      <p:pic>
        <p:nvPicPr>
          <p:cNvPr id="1026" name="Picture 2" descr="E:\Иней. Восход солнца. Грабар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1"/>
            <a:ext cx="8715436" cy="621510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"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Грабарь И. Э. «Февральская лазурь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0"/>
            <a:ext cx="47149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072066" y="6211669"/>
            <a:ext cx="3857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Грабарь Игорь </a:t>
            </a:r>
            <a:r>
              <a:rPr lang="ru-RU" dirty="0" err="1" smtClean="0"/>
              <a:t>Эманнуилович</a:t>
            </a:r>
            <a:r>
              <a:rPr lang="ru-RU" dirty="0" smtClean="0"/>
              <a:t>. Февральская лазурь</a:t>
            </a:r>
            <a:endParaRPr lang="ru-RU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4316" y="2000240"/>
            <a:ext cx="7789313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Природа    глазами </a:t>
            </a:r>
          </a:p>
          <a:p>
            <a:pPr algn="ctr"/>
            <a:r>
              <a:rPr lang="ru-RU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художников</a:t>
            </a:r>
            <a:endParaRPr lang="ru-RU" sz="8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Грабарь И. Э. «Февральская лазурь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0"/>
            <a:ext cx="40306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4716463" y="1052513"/>
            <a:ext cx="4427537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solidFill>
                  <a:srgbClr val="9933FF"/>
                </a:solidFill>
              </a:rPr>
              <a:t>Еще и холоден и сыр </a:t>
            </a:r>
          </a:p>
          <a:p>
            <a:pPr>
              <a:spcBef>
                <a:spcPct val="50000"/>
              </a:spcBef>
            </a:pPr>
            <a:r>
              <a:rPr lang="ru-RU" sz="2000">
                <a:solidFill>
                  <a:srgbClr val="9933FF"/>
                </a:solidFill>
              </a:rPr>
              <a:t>февральский воздух, но над садом </a:t>
            </a:r>
          </a:p>
          <a:p>
            <a:pPr>
              <a:spcBef>
                <a:spcPct val="50000"/>
              </a:spcBef>
            </a:pPr>
            <a:r>
              <a:rPr lang="ru-RU" sz="2000">
                <a:solidFill>
                  <a:srgbClr val="9933FF"/>
                </a:solidFill>
              </a:rPr>
              <a:t>Уж смотрит небо ясным взглядом, </a:t>
            </a:r>
          </a:p>
          <a:p>
            <a:pPr>
              <a:spcBef>
                <a:spcPct val="50000"/>
              </a:spcBef>
            </a:pPr>
            <a:r>
              <a:rPr lang="ru-RU" sz="2000">
                <a:solidFill>
                  <a:srgbClr val="9933FF"/>
                </a:solidFill>
              </a:rPr>
              <a:t>И молодеет Божий мир.</a:t>
            </a:r>
          </a:p>
          <a:p>
            <a:pPr>
              <a:spcBef>
                <a:spcPct val="50000"/>
              </a:spcBef>
            </a:pPr>
            <a:r>
              <a:rPr lang="ru-RU" sz="2000">
                <a:solidFill>
                  <a:srgbClr val="9933FF"/>
                </a:solidFill>
              </a:rPr>
              <a:t>Прозрачно – бледный, как весной, </a:t>
            </a:r>
          </a:p>
          <a:p>
            <a:pPr>
              <a:spcBef>
                <a:spcPct val="50000"/>
              </a:spcBef>
            </a:pPr>
            <a:r>
              <a:rPr lang="ru-RU" sz="2000">
                <a:solidFill>
                  <a:srgbClr val="9933FF"/>
                </a:solidFill>
              </a:rPr>
              <a:t>Слезится снег недавней стужи, </a:t>
            </a:r>
          </a:p>
          <a:p>
            <a:pPr>
              <a:spcBef>
                <a:spcPct val="50000"/>
              </a:spcBef>
            </a:pPr>
            <a:r>
              <a:rPr lang="ru-RU" sz="2000">
                <a:solidFill>
                  <a:srgbClr val="9933FF"/>
                </a:solidFill>
              </a:rPr>
              <a:t>А с неба на кусты и лужи </a:t>
            </a:r>
          </a:p>
          <a:p>
            <a:pPr>
              <a:spcBef>
                <a:spcPct val="50000"/>
              </a:spcBef>
            </a:pPr>
            <a:r>
              <a:rPr lang="ru-RU" sz="2000">
                <a:solidFill>
                  <a:srgbClr val="9933FF"/>
                </a:solidFill>
              </a:rPr>
              <a:t>Ложится отблеск голубой. </a:t>
            </a:r>
          </a:p>
          <a:p>
            <a:pPr algn="r">
              <a:spcBef>
                <a:spcPct val="50000"/>
              </a:spcBef>
            </a:pPr>
            <a:r>
              <a:rPr lang="ru-RU" sz="2000">
                <a:solidFill>
                  <a:srgbClr val="9933FF"/>
                </a:solidFill>
              </a:rPr>
              <a:t>И.А. Бунин. </a:t>
            </a:r>
          </a:p>
        </p:txBody>
      </p:sp>
    </p:spTree>
  </p:cSld>
  <p:clrMapOvr>
    <a:masterClrMapping/>
  </p:clrMapOvr>
  <p:transition spd="slow" advClick="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2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2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2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2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2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2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2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2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2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2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СЕД 1\Левитан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90"/>
            <a:ext cx="8858312" cy="614364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00166" y="6286520"/>
            <a:ext cx="59293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Левитан Исаак Ильич. Золотая осень.</a:t>
            </a:r>
            <a:endParaRPr lang="ru-RU" sz="2000" dirty="0"/>
          </a:p>
        </p:txBody>
      </p:sp>
    </p:spTree>
  </p:cSld>
  <p:clrMapOvr>
    <a:masterClrMapping/>
  </p:clrMapOvr>
  <p:transition spd="slow" advClick="0" advTm="3000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ишкин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8715436" cy="60228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57356" y="6357958"/>
            <a:ext cx="521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Шишкин Иван Иванович. Лесная поляна. </a:t>
            </a:r>
            <a:endParaRPr lang="ru-RU" dirty="0"/>
          </a:p>
        </p:txBody>
      </p:sp>
    </p:spTree>
  </p:cSld>
  <p:clrMapOvr>
    <a:masterClrMapping/>
  </p:clrMapOvr>
  <p:transition spd="slow" advClick="0" advTm="3000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ишкин5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14290"/>
            <a:ext cx="8579342" cy="59293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28860" y="6286520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Шишкин Иван Иванович. Рожь</a:t>
            </a:r>
            <a:endParaRPr lang="ru-RU" dirty="0"/>
          </a:p>
        </p:txBody>
      </p:sp>
    </p:spTree>
  </p:cSld>
  <p:clrMapOvr>
    <a:masterClrMapping/>
  </p:clrMapOvr>
  <p:transition spd="slow" advClick="0" advTm="3000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орога в парке. Тума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8715436" cy="60007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28728" y="6286520"/>
            <a:ext cx="6643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Шишкин Иван Иванович Дорога в парке. Туман.</a:t>
            </a:r>
            <a:endParaRPr lang="ru-RU" dirty="0"/>
          </a:p>
        </p:txBody>
      </p:sp>
    </p:spTree>
  </p:cSld>
  <p:clrMapOvr>
    <a:masterClrMapping/>
  </p:clrMapOvr>
  <p:transition spd="slow" advClick="0" advTm="3000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евита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14290"/>
            <a:ext cx="8286808" cy="61643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86050" y="6395818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Левитан Исаак Ильич. Март.</a:t>
            </a:r>
            <a:endParaRPr lang="ru-RU" dirty="0"/>
          </a:p>
        </p:txBody>
      </p:sp>
    </p:spTree>
  </p:cSld>
  <p:clrMapOvr>
    <a:masterClrMapping/>
  </p:clrMapOvr>
  <p:transition spd="slow" advClick="0" advTm="3000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евитан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14290"/>
            <a:ext cx="8501122" cy="61436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28860" y="6488668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Левитан Исаак  Ильич. Озеро .Русь.</a:t>
            </a:r>
            <a:endParaRPr lang="ru-RU" dirty="0"/>
          </a:p>
        </p:txBody>
      </p:sp>
    </p:spTree>
  </p:cSld>
  <p:clrMapOvr>
    <a:masterClrMapping/>
  </p:clrMapOvr>
  <p:transition spd="slow" advClick="0" advTm="3000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евитан3 Ненюфар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8786874" cy="61436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43174" y="6488668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Левитан Исаак Ильич. Лилии.</a:t>
            </a:r>
            <a:endParaRPr lang="ru-RU" dirty="0"/>
          </a:p>
        </p:txBody>
      </p:sp>
    </p:spTree>
  </p:cSld>
  <p:clrMapOvr>
    <a:masterClrMapping/>
  </p:clrMapOvr>
  <p:transition spd="slow" advClick="0" advTm="3000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евитан3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14290"/>
            <a:ext cx="5786478" cy="64294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43636" y="6000768"/>
            <a:ext cx="3000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Левитан Исаак Ильич. Большая вода</a:t>
            </a:r>
            <a:endParaRPr lang="ru-RU" dirty="0"/>
          </a:p>
        </p:txBody>
      </p:sp>
    </p:spTree>
  </p:cSld>
  <p:clrMapOvr>
    <a:masterClrMapping/>
  </p:clrMapOvr>
  <p:transition spd="slow" advClick="0" advTm="3000"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147</Words>
  <Application>Microsoft Office PowerPoint</Application>
  <PresentationFormat>Экран (4:3)</PresentationFormat>
  <Paragraphs>25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санникова</cp:lastModifiedBy>
  <cp:revision>62</cp:revision>
  <dcterms:created xsi:type="dcterms:W3CDTF">2012-02-03T07:19:14Z</dcterms:created>
  <dcterms:modified xsi:type="dcterms:W3CDTF">2012-02-08T14:39:09Z</dcterms:modified>
</cp:coreProperties>
</file>