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56" r:id="rId4"/>
    <p:sldId id="260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1FAE2-C4CA-4964-95D9-70D4D7548512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37646B9-1B10-4C43-B4FA-C732400D43A5}">
      <dgm:prSet/>
      <dgm:spPr/>
      <dgm:t>
        <a:bodyPr/>
        <a:lstStyle/>
        <a:p>
          <a:pPr rtl="0"/>
          <a:r>
            <a:rPr lang="ru-RU" dirty="0" smtClean="0"/>
            <a:t>На материке  холодно</a:t>
          </a:r>
          <a:endParaRPr lang="ru-RU" dirty="0"/>
        </a:p>
      </dgm:t>
    </dgm:pt>
    <dgm:pt modelId="{B0C3AD7D-5A5D-4832-9992-17C8DD2B2B98}" type="parTrans" cxnId="{610AA5E4-5E2C-4CB1-A898-06D5E4E02537}">
      <dgm:prSet/>
      <dgm:spPr/>
      <dgm:t>
        <a:bodyPr/>
        <a:lstStyle/>
        <a:p>
          <a:endParaRPr lang="ru-RU"/>
        </a:p>
      </dgm:t>
    </dgm:pt>
    <dgm:pt modelId="{D3383CF0-18EC-4744-857A-0E415CA28A8C}" type="sibTrans" cxnId="{610AA5E4-5E2C-4CB1-A898-06D5E4E02537}">
      <dgm:prSet/>
      <dgm:spPr/>
      <dgm:t>
        <a:bodyPr/>
        <a:lstStyle/>
        <a:p>
          <a:endParaRPr lang="ru-RU"/>
        </a:p>
      </dgm:t>
    </dgm:pt>
    <dgm:pt modelId="{96F604AF-3B8A-4547-89D7-9E8E089F1D36}">
      <dgm:prSet/>
      <dgm:spPr/>
      <dgm:t>
        <a:bodyPr/>
        <a:lstStyle/>
        <a:p>
          <a:pPr rtl="0"/>
          <a:r>
            <a:rPr lang="ru-RU" smtClean="0"/>
            <a:t>И снежно круглый год.</a:t>
          </a:r>
          <a:endParaRPr lang="ru-RU"/>
        </a:p>
      </dgm:t>
    </dgm:pt>
    <dgm:pt modelId="{EFF673EA-8205-4735-BED4-3CD22F515B44}" type="parTrans" cxnId="{91A6E362-13B6-4E4B-93BC-191E5C5F75DA}">
      <dgm:prSet/>
      <dgm:spPr/>
      <dgm:t>
        <a:bodyPr/>
        <a:lstStyle/>
        <a:p>
          <a:endParaRPr lang="ru-RU"/>
        </a:p>
      </dgm:t>
    </dgm:pt>
    <dgm:pt modelId="{3934C48E-41FC-4CC8-BF7B-D3A481D666D3}" type="sibTrans" cxnId="{91A6E362-13B6-4E4B-93BC-191E5C5F75DA}">
      <dgm:prSet/>
      <dgm:spPr/>
      <dgm:t>
        <a:bodyPr/>
        <a:lstStyle/>
        <a:p>
          <a:endParaRPr lang="ru-RU"/>
        </a:p>
      </dgm:t>
    </dgm:pt>
    <dgm:pt modelId="{EB406314-00D2-4630-9CBA-A6A894C816D1}">
      <dgm:prSet/>
      <dgm:spPr/>
      <dgm:t>
        <a:bodyPr/>
        <a:lstStyle/>
        <a:p>
          <a:pPr rtl="0"/>
          <a:r>
            <a:rPr lang="ru-RU" smtClean="0"/>
            <a:t>Но не боится стужи</a:t>
          </a:r>
          <a:endParaRPr lang="ru-RU"/>
        </a:p>
      </dgm:t>
    </dgm:pt>
    <dgm:pt modelId="{6A717B3D-D3DB-483B-BA29-F4D35C8546A2}" type="parTrans" cxnId="{014E2EFE-851E-4373-B841-CEC55E2D346A}">
      <dgm:prSet/>
      <dgm:spPr/>
      <dgm:t>
        <a:bodyPr/>
        <a:lstStyle/>
        <a:p>
          <a:endParaRPr lang="ru-RU"/>
        </a:p>
      </dgm:t>
    </dgm:pt>
    <dgm:pt modelId="{EA4EA6DA-94DA-4049-9444-4E4E55097EC8}" type="sibTrans" cxnId="{014E2EFE-851E-4373-B841-CEC55E2D346A}">
      <dgm:prSet/>
      <dgm:spPr/>
      <dgm:t>
        <a:bodyPr/>
        <a:lstStyle/>
        <a:p>
          <a:endParaRPr lang="ru-RU"/>
        </a:p>
      </dgm:t>
    </dgm:pt>
    <dgm:pt modelId="{BD587F24-8B51-4B35-B5EE-069E948210DB}">
      <dgm:prSet/>
      <dgm:spPr/>
      <dgm:t>
        <a:bodyPr/>
        <a:lstStyle/>
        <a:p>
          <a:pPr rtl="0"/>
          <a:r>
            <a:rPr lang="ru-RU" smtClean="0"/>
            <a:t>Пингвин – он там живет.</a:t>
          </a:r>
          <a:endParaRPr lang="ru-RU"/>
        </a:p>
      </dgm:t>
    </dgm:pt>
    <dgm:pt modelId="{853ABF89-6F00-4A93-99E0-2BE8ED0D0F63}" type="parTrans" cxnId="{94C0833A-7699-444E-8C0A-F50F578267F2}">
      <dgm:prSet/>
      <dgm:spPr/>
      <dgm:t>
        <a:bodyPr/>
        <a:lstStyle/>
        <a:p>
          <a:endParaRPr lang="ru-RU"/>
        </a:p>
      </dgm:t>
    </dgm:pt>
    <dgm:pt modelId="{BCA5DBDB-8233-4935-B153-93F8BDF9BDCE}" type="sibTrans" cxnId="{94C0833A-7699-444E-8C0A-F50F578267F2}">
      <dgm:prSet/>
      <dgm:spPr/>
      <dgm:t>
        <a:bodyPr/>
        <a:lstStyle/>
        <a:p>
          <a:endParaRPr lang="ru-RU"/>
        </a:p>
      </dgm:t>
    </dgm:pt>
    <dgm:pt modelId="{A1D06A09-8287-479D-8DA6-9D11E8B396C4}">
      <dgm:prSet/>
      <dgm:spPr/>
      <dgm:t>
        <a:bodyPr/>
        <a:lstStyle/>
        <a:p>
          <a:pPr algn="ctr" rtl="0"/>
          <a:r>
            <a:rPr lang="ru-RU" smtClean="0"/>
            <a:t>Летают буревестники,</a:t>
          </a:r>
          <a:endParaRPr lang="ru-RU"/>
        </a:p>
      </dgm:t>
    </dgm:pt>
    <dgm:pt modelId="{3631397A-71FF-48B1-94D5-0170F0845399}" type="parTrans" cxnId="{7EBEC1FE-4327-4235-A8A1-E20E0FA89EB4}">
      <dgm:prSet/>
      <dgm:spPr/>
      <dgm:t>
        <a:bodyPr/>
        <a:lstStyle/>
        <a:p>
          <a:endParaRPr lang="ru-RU"/>
        </a:p>
      </dgm:t>
    </dgm:pt>
    <dgm:pt modelId="{3B853328-FB2C-403D-99FD-11AA6670512F}" type="sibTrans" cxnId="{7EBEC1FE-4327-4235-A8A1-E20E0FA89EB4}">
      <dgm:prSet/>
      <dgm:spPr/>
      <dgm:t>
        <a:bodyPr/>
        <a:lstStyle/>
        <a:p>
          <a:endParaRPr lang="ru-RU"/>
        </a:p>
      </dgm:t>
    </dgm:pt>
    <dgm:pt modelId="{B6ECAD49-E5E2-4DA7-8E57-6C0E6FAFB179}">
      <dgm:prSet/>
      <dgm:spPr/>
      <dgm:t>
        <a:bodyPr/>
        <a:lstStyle/>
        <a:p>
          <a:pPr rtl="0"/>
          <a:r>
            <a:rPr lang="ru-RU" smtClean="0"/>
            <a:t>Бакланы, альбатросы.</a:t>
          </a:r>
          <a:endParaRPr lang="ru-RU"/>
        </a:p>
      </dgm:t>
    </dgm:pt>
    <dgm:pt modelId="{8FAD650A-9C91-418A-B1FE-40C33516E4E3}" type="parTrans" cxnId="{44075F7E-DCCE-4076-8202-EE9F94682E61}">
      <dgm:prSet/>
      <dgm:spPr/>
      <dgm:t>
        <a:bodyPr/>
        <a:lstStyle/>
        <a:p>
          <a:endParaRPr lang="ru-RU"/>
        </a:p>
      </dgm:t>
    </dgm:pt>
    <dgm:pt modelId="{3626685B-99BE-46E2-A8C4-FC0B295D9D9D}" type="sibTrans" cxnId="{44075F7E-DCCE-4076-8202-EE9F94682E61}">
      <dgm:prSet/>
      <dgm:spPr/>
      <dgm:t>
        <a:bodyPr/>
        <a:lstStyle/>
        <a:p>
          <a:endParaRPr lang="ru-RU"/>
        </a:p>
      </dgm:t>
    </dgm:pt>
    <dgm:pt modelId="{04F0D984-9E75-4A46-859B-D23B41D2F615}">
      <dgm:prSet/>
      <dgm:spPr/>
      <dgm:t>
        <a:bodyPr/>
        <a:lstStyle/>
        <a:p>
          <a:pPr rtl="0"/>
          <a:r>
            <a:rPr lang="ru-RU" dirty="0" smtClean="0"/>
            <a:t>Да плавают тюлени –</a:t>
          </a:r>
          <a:endParaRPr lang="ru-RU" dirty="0"/>
        </a:p>
      </dgm:t>
    </dgm:pt>
    <dgm:pt modelId="{E3601D50-EEDB-4ECE-83EE-29A9F5C08C97}" type="parTrans" cxnId="{C7BDAA64-5279-4881-A2D4-2A4893D36DA4}">
      <dgm:prSet/>
      <dgm:spPr/>
      <dgm:t>
        <a:bodyPr/>
        <a:lstStyle/>
        <a:p>
          <a:endParaRPr lang="ru-RU"/>
        </a:p>
      </dgm:t>
    </dgm:pt>
    <dgm:pt modelId="{D2286390-68EC-4155-87E9-03C6C3F9EA9A}" type="sibTrans" cxnId="{C7BDAA64-5279-4881-A2D4-2A4893D36DA4}">
      <dgm:prSet/>
      <dgm:spPr/>
      <dgm:t>
        <a:bodyPr/>
        <a:lstStyle/>
        <a:p>
          <a:endParaRPr lang="ru-RU"/>
        </a:p>
      </dgm:t>
    </dgm:pt>
    <dgm:pt modelId="{1ADA4381-D0E3-467A-9EC1-15029724E186}">
      <dgm:prSet/>
      <dgm:spPr/>
      <dgm:t>
        <a:bodyPr/>
        <a:lstStyle/>
        <a:p>
          <a:pPr rtl="0"/>
          <a:r>
            <a:rPr lang="ru-RU" smtClean="0"/>
            <a:t>Полярные матросы.</a:t>
          </a:r>
          <a:endParaRPr lang="ru-RU"/>
        </a:p>
      </dgm:t>
    </dgm:pt>
    <dgm:pt modelId="{CF43879E-3B40-45BF-9239-95B25A6DB067}" type="parTrans" cxnId="{E1805993-F311-4649-8113-59D0B148B602}">
      <dgm:prSet/>
      <dgm:spPr/>
      <dgm:t>
        <a:bodyPr/>
        <a:lstStyle/>
        <a:p>
          <a:endParaRPr lang="ru-RU"/>
        </a:p>
      </dgm:t>
    </dgm:pt>
    <dgm:pt modelId="{CB49F0ED-D9D3-4F62-9CB4-1B20CAD945A4}" type="sibTrans" cxnId="{E1805993-F311-4649-8113-59D0B148B602}">
      <dgm:prSet/>
      <dgm:spPr/>
      <dgm:t>
        <a:bodyPr/>
        <a:lstStyle/>
        <a:p>
          <a:endParaRPr lang="ru-RU"/>
        </a:p>
      </dgm:t>
    </dgm:pt>
    <dgm:pt modelId="{25489F37-21D1-421B-8B53-2853C8CFEA45}" type="pres">
      <dgm:prSet presAssocID="{D7F1FAE2-C4CA-4964-95D9-70D4D7548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BE9AC-CD14-4605-A08E-F198D3A0937D}" type="pres">
      <dgm:prSet presAssocID="{937646B9-1B10-4C43-B4FA-C732400D43A5}" presName="composite" presStyleCnt="0"/>
      <dgm:spPr/>
    </dgm:pt>
    <dgm:pt modelId="{1F679233-AFA1-4D10-8ACB-5EDDD3CF1EF9}" type="pres">
      <dgm:prSet presAssocID="{937646B9-1B10-4C43-B4FA-C732400D43A5}" presName="imgShp" presStyleLbl="fgImgPlace1" presStyleIdx="0" presStyleCnt="8" custScaleX="230664" custScaleY="2228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BABC237-5B8B-4DC9-AD9C-5AFB216703C2}" type="pres">
      <dgm:prSet presAssocID="{937646B9-1B10-4C43-B4FA-C732400D43A5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751C7-497D-4F79-978B-AE4DB23FD37E}" type="pres">
      <dgm:prSet presAssocID="{D3383CF0-18EC-4744-857A-0E415CA28A8C}" presName="spacing" presStyleCnt="0"/>
      <dgm:spPr/>
    </dgm:pt>
    <dgm:pt modelId="{D01489A0-F94C-4EA4-A6DA-E4246CF953F0}" type="pres">
      <dgm:prSet presAssocID="{96F604AF-3B8A-4547-89D7-9E8E089F1D36}" presName="composite" presStyleCnt="0"/>
      <dgm:spPr/>
    </dgm:pt>
    <dgm:pt modelId="{EE6E47B8-2FB8-41C2-AB7C-084D534DEE99}" type="pres">
      <dgm:prSet presAssocID="{96F604AF-3B8A-4547-89D7-9E8E089F1D36}" presName="imgShp" presStyleLbl="fgImgPlace1" presStyleIdx="1" presStyleCnt="8" custScaleX="230704" custScaleY="21222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E1E2EA8-4568-45BF-9393-56A08BECEFDA}" type="pres">
      <dgm:prSet presAssocID="{96F604AF-3B8A-4547-89D7-9E8E089F1D36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ABE2-9C17-4C8D-9EE1-8950BFF6DB00}" type="pres">
      <dgm:prSet presAssocID="{3934C48E-41FC-4CC8-BF7B-D3A481D666D3}" presName="spacing" presStyleCnt="0"/>
      <dgm:spPr/>
    </dgm:pt>
    <dgm:pt modelId="{D8D9DC03-6BCE-4C91-A6C5-6FD8F6030848}" type="pres">
      <dgm:prSet presAssocID="{EB406314-00D2-4630-9CBA-A6A894C816D1}" presName="composite" presStyleCnt="0"/>
      <dgm:spPr/>
    </dgm:pt>
    <dgm:pt modelId="{3C989F4E-99E7-433A-8594-60BB0A7CC497}" type="pres">
      <dgm:prSet presAssocID="{EB406314-00D2-4630-9CBA-A6A894C816D1}" presName="imgShp" presStyleLbl="fgImgPlace1" presStyleIdx="2" presStyleCnt="8" custScaleX="214273" custScaleY="17982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DDD7EE9-52DF-4A61-A3A0-8D67EEC175C7}" type="pres">
      <dgm:prSet presAssocID="{EB406314-00D2-4630-9CBA-A6A894C816D1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ADCD9-3996-4365-A939-85076D0730DA}" type="pres">
      <dgm:prSet presAssocID="{EA4EA6DA-94DA-4049-9444-4E4E55097EC8}" presName="spacing" presStyleCnt="0"/>
      <dgm:spPr/>
    </dgm:pt>
    <dgm:pt modelId="{D86FE522-ACD9-4A22-BC3C-287D81F4D04A}" type="pres">
      <dgm:prSet presAssocID="{BD587F24-8B51-4B35-B5EE-069E948210DB}" presName="composite" presStyleCnt="0"/>
      <dgm:spPr/>
    </dgm:pt>
    <dgm:pt modelId="{8F766FBA-9204-477D-A682-BA1FB2C11382}" type="pres">
      <dgm:prSet presAssocID="{BD587F24-8B51-4B35-B5EE-069E948210DB}" presName="imgShp" presStyleLbl="fgImgPlace1" presStyleIdx="3" presStyleCnt="8" custScaleX="246805" custScaleY="24163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E94E770-2B59-4E85-A9BE-5D6C9C57BDDD}" type="pres">
      <dgm:prSet presAssocID="{BD587F24-8B51-4B35-B5EE-069E948210DB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8058C-B2B0-453C-BD10-9A44673D8BFC}" type="pres">
      <dgm:prSet presAssocID="{BCA5DBDB-8233-4935-B153-93F8BDF9BDCE}" presName="spacing" presStyleCnt="0"/>
      <dgm:spPr/>
    </dgm:pt>
    <dgm:pt modelId="{102F5ECF-917A-45C9-A05A-DD9C68A375DD}" type="pres">
      <dgm:prSet presAssocID="{A1D06A09-8287-479D-8DA6-9D11E8B396C4}" presName="composite" presStyleCnt="0"/>
      <dgm:spPr/>
    </dgm:pt>
    <dgm:pt modelId="{2DD4FBB6-7CE9-40DF-8272-65A461BD3C9C}" type="pres">
      <dgm:prSet presAssocID="{A1D06A09-8287-479D-8DA6-9D11E8B396C4}" presName="imgShp" presStyleLbl="fgImgPlace1" presStyleIdx="4" presStyleCnt="8" custScaleX="209743" custScaleY="20737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1FB2C3D-0CE5-4934-98CA-77453042CCD6}" type="pres">
      <dgm:prSet presAssocID="{A1D06A09-8287-479D-8DA6-9D11E8B396C4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16BFB-F80E-4E61-A321-65B766080F6E}" type="pres">
      <dgm:prSet presAssocID="{3B853328-FB2C-403D-99FD-11AA6670512F}" presName="spacing" presStyleCnt="0"/>
      <dgm:spPr/>
    </dgm:pt>
    <dgm:pt modelId="{E64CECAA-87D5-4FEA-B668-C82ABB74F259}" type="pres">
      <dgm:prSet presAssocID="{B6ECAD49-E5E2-4DA7-8E57-6C0E6FAFB179}" presName="composite" presStyleCnt="0"/>
      <dgm:spPr/>
    </dgm:pt>
    <dgm:pt modelId="{F58B8399-F893-418B-8012-67675AB0A219}" type="pres">
      <dgm:prSet presAssocID="{B6ECAD49-E5E2-4DA7-8E57-6C0E6FAFB179}" presName="imgShp" presStyleLbl="fgImgPlace1" presStyleIdx="5" presStyleCnt="8" custScaleX="249160" custScaleY="23703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281801E-68E0-43FA-A5DC-13FB0ACB73E8}" type="pres">
      <dgm:prSet presAssocID="{B6ECAD49-E5E2-4DA7-8E57-6C0E6FAFB179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36BB8-8806-44CB-8AFC-D16A416BAFFA}" type="pres">
      <dgm:prSet presAssocID="{3626685B-99BE-46E2-A8C4-FC0B295D9D9D}" presName="spacing" presStyleCnt="0"/>
      <dgm:spPr/>
    </dgm:pt>
    <dgm:pt modelId="{7B771D89-65F2-4E2A-A277-8DBA98771444}" type="pres">
      <dgm:prSet presAssocID="{04F0D984-9E75-4A46-859B-D23B41D2F615}" presName="composite" presStyleCnt="0"/>
      <dgm:spPr/>
    </dgm:pt>
    <dgm:pt modelId="{053947B9-B93F-4270-AA9D-E30C06675D7B}" type="pres">
      <dgm:prSet presAssocID="{04F0D984-9E75-4A46-859B-D23B41D2F615}" presName="imgShp" presStyleLbl="fgImgPlace1" presStyleIdx="6" presStyleCnt="8" custScaleX="239350" custScaleY="22042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AB92B84-BCDA-4507-A231-C3B499D2AC85}" type="pres">
      <dgm:prSet presAssocID="{04F0D984-9E75-4A46-859B-D23B41D2F615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CD8BA-A687-4E03-8602-CBBEEE0B62BF}" type="pres">
      <dgm:prSet presAssocID="{D2286390-68EC-4155-87E9-03C6C3F9EA9A}" presName="spacing" presStyleCnt="0"/>
      <dgm:spPr/>
    </dgm:pt>
    <dgm:pt modelId="{E4CB1D4D-C1BC-4D59-9351-27094155AEAB}" type="pres">
      <dgm:prSet presAssocID="{1ADA4381-D0E3-467A-9EC1-15029724E186}" presName="composite" presStyleCnt="0"/>
      <dgm:spPr/>
    </dgm:pt>
    <dgm:pt modelId="{8A051EF4-949C-480F-B65B-3A28FF81EC13}" type="pres">
      <dgm:prSet presAssocID="{1ADA4381-D0E3-467A-9EC1-15029724E186}" presName="imgShp" presStyleLbl="fgImgPlace1" presStyleIdx="7" presStyleCnt="8" custScaleX="242559" custScaleY="23178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B6028584-E591-468B-84C6-7E496769B926}" type="pres">
      <dgm:prSet presAssocID="{1ADA4381-D0E3-467A-9EC1-15029724E186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3DC92-FA3E-4107-A036-9AFF9C623246}" type="presOf" srcId="{EB406314-00D2-4630-9CBA-A6A894C816D1}" destId="{FDDD7EE9-52DF-4A61-A3A0-8D67EEC175C7}" srcOrd="0" destOrd="0" presId="urn:microsoft.com/office/officeart/2005/8/layout/vList3"/>
    <dgm:cxn modelId="{44075F7E-DCCE-4076-8202-EE9F94682E61}" srcId="{D7F1FAE2-C4CA-4964-95D9-70D4D7548512}" destId="{B6ECAD49-E5E2-4DA7-8E57-6C0E6FAFB179}" srcOrd="5" destOrd="0" parTransId="{8FAD650A-9C91-418A-B1FE-40C33516E4E3}" sibTransId="{3626685B-99BE-46E2-A8C4-FC0B295D9D9D}"/>
    <dgm:cxn modelId="{94C0833A-7699-444E-8C0A-F50F578267F2}" srcId="{D7F1FAE2-C4CA-4964-95D9-70D4D7548512}" destId="{BD587F24-8B51-4B35-B5EE-069E948210DB}" srcOrd="3" destOrd="0" parTransId="{853ABF89-6F00-4A93-99E0-2BE8ED0D0F63}" sibTransId="{BCA5DBDB-8233-4935-B153-93F8BDF9BDCE}"/>
    <dgm:cxn modelId="{E1805993-F311-4649-8113-59D0B148B602}" srcId="{D7F1FAE2-C4CA-4964-95D9-70D4D7548512}" destId="{1ADA4381-D0E3-467A-9EC1-15029724E186}" srcOrd="7" destOrd="0" parTransId="{CF43879E-3B40-45BF-9239-95B25A6DB067}" sibTransId="{CB49F0ED-D9D3-4F62-9CB4-1B20CAD945A4}"/>
    <dgm:cxn modelId="{44DE939E-1083-49F1-A805-8960B3EA2A1A}" type="presOf" srcId="{D7F1FAE2-C4CA-4964-95D9-70D4D7548512}" destId="{25489F37-21D1-421B-8B53-2853C8CFEA45}" srcOrd="0" destOrd="0" presId="urn:microsoft.com/office/officeart/2005/8/layout/vList3"/>
    <dgm:cxn modelId="{0CA84906-CF5F-4B45-BBB4-6D43EC3F6041}" type="presOf" srcId="{A1D06A09-8287-479D-8DA6-9D11E8B396C4}" destId="{C1FB2C3D-0CE5-4934-98CA-77453042CCD6}" srcOrd="0" destOrd="0" presId="urn:microsoft.com/office/officeart/2005/8/layout/vList3"/>
    <dgm:cxn modelId="{91A6E362-13B6-4E4B-93BC-191E5C5F75DA}" srcId="{D7F1FAE2-C4CA-4964-95D9-70D4D7548512}" destId="{96F604AF-3B8A-4547-89D7-9E8E089F1D36}" srcOrd="1" destOrd="0" parTransId="{EFF673EA-8205-4735-BED4-3CD22F515B44}" sibTransId="{3934C48E-41FC-4CC8-BF7B-D3A481D666D3}"/>
    <dgm:cxn modelId="{09E340BC-650C-411F-AD8D-C8C48E7DDBEE}" type="presOf" srcId="{04F0D984-9E75-4A46-859B-D23B41D2F615}" destId="{AAB92B84-BCDA-4507-A231-C3B499D2AC85}" srcOrd="0" destOrd="0" presId="urn:microsoft.com/office/officeart/2005/8/layout/vList3"/>
    <dgm:cxn modelId="{2DF9323C-289C-452B-A2B9-4263CFF8FDAD}" type="presOf" srcId="{B6ECAD49-E5E2-4DA7-8E57-6C0E6FAFB179}" destId="{D281801E-68E0-43FA-A5DC-13FB0ACB73E8}" srcOrd="0" destOrd="0" presId="urn:microsoft.com/office/officeart/2005/8/layout/vList3"/>
    <dgm:cxn modelId="{7EBEC1FE-4327-4235-A8A1-E20E0FA89EB4}" srcId="{D7F1FAE2-C4CA-4964-95D9-70D4D7548512}" destId="{A1D06A09-8287-479D-8DA6-9D11E8B396C4}" srcOrd="4" destOrd="0" parTransId="{3631397A-71FF-48B1-94D5-0170F0845399}" sibTransId="{3B853328-FB2C-403D-99FD-11AA6670512F}"/>
    <dgm:cxn modelId="{39488CD7-AA65-433A-A951-CA45A0698297}" type="presOf" srcId="{937646B9-1B10-4C43-B4FA-C732400D43A5}" destId="{8BABC237-5B8B-4DC9-AD9C-5AFB216703C2}" srcOrd="0" destOrd="0" presId="urn:microsoft.com/office/officeart/2005/8/layout/vList3"/>
    <dgm:cxn modelId="{014E2EFE-851E-4373-B841-CEC55E2D346A}" srcId="{D7F1FAE2-C4CA-4964-95D9-70D4D7548512}" destId="{EB406314-00D2-4630-9CBA-A6A894C816D1}" srcOrd="2" destOrd="0" parTransId="{6A717B3D-D3DB-483B-BA29-F4D35C8546A2}" sibTransId="{EA4EA6DA-94DA-4049-9444-4E4E55097EC8}"/>
    <dgm:cxn modelId="{E1B43009-7A17-4D9B-A273-732C23A524E6}" type="presOf" srcId="{1ADA4381-D0E3-467A-9EC1-15029724E186}" destId="{B6028584-E591-468B-84C6-7E496769B926}" srcOrd="0" destOrd="0" presId="urn:microsoft.com/office/officeart/2005/8/layout/vList3"/>
    <dgm:cxn modelId="{9EB93536-8DF5-4C73-A66D-4DFEF943FED8}" type="presOf" srcId="{96F604AF-3B8A-4547-89D7-9E8E089F1D36}" destId="{DE1E2EA8-4568-45BF-9393-56A08BECEFDA}" srcOrd="0" destOrd="0" presId="urn:microsoft.com/office/officeart/2005/8/layout/vList3"/>
    <dgm:cxn modelId="{610AA5E4-5E2C-4CB1-A898-06D5E4E02537}" srcId="{D7F1FAE2-C4CA-4964-95D9-70D4D7548512}" destId="{937646B9-1B10-4C43-B4FA-C732400D43A5}" srcOrd="0" destOrd="0" parTransId="{B0C3AD7D-5A5D-4832-9992-17C8DD2B2B98}" sibTransId="{D3383CF0-18EC-4744-857A-0E415CA28A8C}"/>
    <dgm:cxn modelId="{C7BDAA64-5279-4881-A2D4-2A4893D36DA4}" srcId="{D7F1FAE2-C4CA-4964-95D9-70D4D7548512}" destId="{04F0D984-9E75-4A46-859B-D23B41D2F615}" srcOrd="6" destOrd="0" parTransId="{E3601D50-EEDB-4ECE-83EE-29A9F5C08C97}" sibTransId="{D2286390-68EC-4155-87E9-03C6C3F9EA9A}"/>
    <dgm:cxn modelId="{824BDE99-327A-49A9-A332-F3C9D8E54431}" type="presOf" srcId="{BD587F24-8B51-4B35-B5EE-069E948210DB}" destId="{BE94E770-2B59-4E85-A9BE-5D6C9C57BDDD}" srcOrd="0" destOrd="0" presId="urn:microsoft.com/office/officeart/2005/8/layout/vList3"/>
    <dgm:cxn modelId="{E9887574-C092-47F5-B6BD-E1C62B905500}" type="presParOf" srcId="{25489F37-21D1-421B-8B53-2853C8CFEA45}" destId="{555BE9AC-CD14-4605-A08E-F198D3A0937D}" srcOrd="0" destOrd="0" presId="urn:microsoft.com/office/officeart/2005/8/layout/vList3"/>
    <dgm:cxn modelId="{E0B820B0-829E-4F15-B1C9-DB6E9E937ED2}" type="presParOf" srcId="{555BE9AC-CD14-4605-A08E-F198D3A0937D}" destId="{1F679233-AFA1-4D10-8ACB-5EDDD3CF1EF9}" srcOrd="0" destOrd="0" presId="urn:microsoft.com/office/officeart/2005/8/layout/vList3"/>
    <dgm:cxn modelId="{8E816CC5-7430-4862-B80E-DFC66BF25467}" type="presParOf" srcId="{555BE9AC-CD14-4605-A08E-F198D3A0937D}" destId="{8BABC237-5B8B-4DC9-AD9C-5AFB216703C2}" srcOrd="1" destOrd="0" presId="urn:microsoft.com/office/officeart/2005/8/layout/vList3"/>
    <dgm:cxn modelId="{977A3C4D-0C47-46D8-8183-0928A7F56766}" type="presParOf" srcId="{25489F37-21D1-421B-8B53-2853C8CFEA45}" destId="{E25751C7-497D-4F79-978B-AE4DB23FD37E}" srcOrd="1" destOrd="0" presId="urn:microsoft.com/office/officeart/2005/8/layout/vList3"/>
    <dgm:cxn modelId="{FFCDC149-2559-4840-8509-1B2CA8790A83}" type="presParOf" srcId="{25489F37-21D1-421B-8B53-2853C8CFEA45}" destId="{D01489A0-F94C-4EA4-A6DA-E4246CF953F0}" srcOrd="2" destOrd="0" presId="urn:microsoft.com/office/officeart/2005/8/layout/vList3"/>
    <dgm:cxn modelId="{DC0BA551-BEEC-47E7-9D46-3FB2C8778AF7}" type="presParOf" srcId="{D01489A0-F94C-4EA4-A6DA-E4246CF953F0}" destId="{EE6E47B8-2FB8-41C2-AB7C-084D534DEE99}" srcOrd="0" destOrd="0" presId="urn:microsoft.com/office/officeart/2005/8/layout/vList3"/>
    <dgm:cxn modelId="{EE1338BB-E55D-4C19-AF9E-2999A77E684C}" type="presParOf" srcId="{D01489A0-F94C-4EA4-A6DA-E4246CF953F0}" destId="{DE1E2EA8-4568-45BF-9393-56A08BECEFDA}" srcOrd="1" destOrd="0" presId="urn:microsoft.com/office/officeart/2005/8/layout/vList3"/>
    <dgm:cxn modelId="{60E19BD0-9BB1-4A6C-A2B9-80AFA8EF80EF}" type="presParOf" srcId="{25489F37-21D1-421B-8B53-2853C8CFEA45}" destId="{B0C3ABE2-9C17-4C8D-9EE1-8950BFF6DB00}" srcOrd="3" destOrd="0" presId="urn:microsoft.com/office/officeart/2005/8/layout/vList3"/>
    <dgm:cxn modelId="{5CA1DE05-9DD3-444E-B676-31D64DB84A38}" type="presParOf" srcId="{25489F37-21D1-421B-8B53-2853C8CFEA45}" destId="{D8D9DC03-6BCE-4C91-A6C5-6FD8F6030848}" srcOrd="4" destOrd="0" presId="urn:microsoft.com/office/officeart/2005/8/layout/vList3"/>
    <dgm:cxn modelId="{38561553-F6A6-4B7D-986B-CC9551E67B7F}" type="presParOf" srcId="{D8D9DC03-6BCE-4C91-A6C5-6FD8F6030848}" destId="{3C989F4E-99E7-433A-8594-60BB0A7CC497}" srcOrd="0" destOrd="0" presId="urn:microsoft.com/office/officeart/2005/8/layout/vList3"/>
    <dgm:cxn modelId="{4047CC45-5106-479F-B289-BD3B49DD1829}" type="presParOf" srcId="{D8D9DC03-6BCE-4C91-A6C5-6FD8F6030848}" destId="{FDDD7EE9-52DF-4A61-A3A0-8D67EEC175C7}" srcOrd="1" destOrd="0" presId="urn:microsoft.com/office/officeart/2005/8/layout/vList3"/>
    <dgm:cxn modelId="{8ECDC53B-B551-4012-A2F3-F3C8465DB36F}" type="presParOf" srcId="{25489F37-21D1-421B-8B53-2853C8CFEA45}" destId="{A48ADCD9-3996-4365-A939-85076D0730DA}" srcOrd="5" destOrd="0" presId="urn:microsoft.com/office/officeart/2005/8/layout/vList3"/>
    <dgm:cxn modelId="{3C3984F7-BA03-4C65-B260-C2990D3D6C70}" type="presParOf" srcId="{25489F37-21D1-421B-8B53-2853C8CFEA45}" destId="{D86FE522-ACD9-4A22-BC3C-287D81F4D04A}" srcOrd="6" destOrd="0" presId="urn:microsoft.com/office/officeart/2005/8/layout/vList3"/>
    <dgm:cxn modelId="{60C7056C-78A0-4B89-B8C7-E624FFC2D005}" type="presParOf" srcId="{D86FE522-ACD9-4A22-BC3C-287D81F4D04A}" destId="{8F766FBA-9204-477D-A682-BA1FB2C11382}" srcOrd="0" destOrd="0" presId="urn:microsoft.com/office/officeart/2005/8/layout/vList3"/>
    <dgm:cxn modelId="{D8459FC3-D819-44B0-BE4D-604E98B374D8}" type="presParOf" srcId="{D86FE522-ACD9-4A22-BC3C-287D81F4D04A}" destId="{BE94E770-2B59-4E85-A9BE-5D6C9C57BDDD}" srcOrd="1" destOrd="0" presId="urn:microsoft.com/office/officeart/2005/8/layout/vList3"/>
    <dgm:cxn modelId="{FF3A57A8-E84C-4245-8B93-D5495F3CE382}" type="presParOf" srcId="{25489F37-21D1-421B-8B53-2853C8CFEA45}" destId="{0508058C-B2B0-453C-BD10-9A44673D8BFC}" srcOrd="7" destOrd="0" presId="urn:microsoft.com/office/officeart/2005/8/layout/vList3"/>
    <dgm:cxn modelId="{7FF73C0A-1F8B-4A5C-828A-547FBA611164}" type="presParOf" srcId="{25489F37-21D1-421B-8B53-2853C8CFEA45}" destId="{102F5ECF-917A-45C9-A05A-DD9C68A375DD}" srcOrd="8" destOrd="0" presId="urn:microsoft.com/office/officeart/2005/8/layout/vList3"/>
    <dgm:cxn modelId="{C80B3417-A13B-44FE-A4F1-957DDB4EEA0E}" type="presParOf" srcId="{102F5ECF-917A-45C9-A05A-DD9C68A375DD}" destId="{2DD4FBB6-7CE9-40DF-8272-65A461BD3C9C}" srcOrd="0" destOrd="0" presId="urn:microsoft.com/office/officeart/2005/8/layout/vList3"/>
    <dgm:cxn modelId="{DD5CCEF8-5300-47FE-9CE6-A20EA781BF8F}" type="presParOf" srcId="{102F5ECF-917A-45C9-A05A-DD9C68A375DD}" destId="{C1FB2C3D-0CE5-4934-98CA-77453042CCD6}" srcOrd="1" destOrd="0" presId="urn:microsoft.com/office/officeart/2005/8/layout/vList3"/>
    <dgm:cxn modelId="{F8194658-46DF-4F78-B048-C211781DB3E7}" type="presParOf" srcId="{25489F37-21D1-421B-8B53-2853C8CFEA45}" destId="{7A216BFB-F80E-4E61-A321-65B766080F6E}" srcOrd="9" destOrd="0" presId="urn:microsoft.com/office/officeart/2005/8/layout/vList3"/>
    <dgm:cxn modelId="{E64EBC7F-16EA-495D-91F4-3EADC86C0B27}" type="presParOf" srcId="{25489F37-21D1-421B-8B53-2853C8CFEA45}" destId="{E64CECAA-87D5-4FEA-B668-C82ABB74F259}" srcOrd="10" destOrd="0" presId="urn:microsoft.com/office/officeart/2005/8/layout/vList3"/>
    <dgm:cxn modelId="{7B6917A5-3452-4A59-A68C-0A67D753782C}" type="presParOf" srcId="{E64CECAA-87D5-4FEA-B668-C82ABB74F259}" destId="{F58B8399-F893-418B-8012-67675AB0A219}" srcOrd="0" destOrd="0" presId="urn:microsoft.com/office/officeart/2005/8/layout/vList3"/>
    <dgm:cxn modelId="{258B48D3-EE8A-47AA-8D92-DBBCA0CB0151}" type="presParOf" srcId="{E64CECAA-87D5-4FEA-B668-C82ABB74F259}" destId="{D281801E-68E0-43FA-A5DC-13FB0ACB73E8}" srcOrd="1" destOrd="0" presId="urn:microsoft.com/office/officeart/2005/8/layout/vList3"/>
    <dgm:cxn modelId="{23FD9F69-25A6-4027-AB23-DE4822662BD5}" type="presParOf" srcId="{25489F37-21D1-421B-8B53-2853C8CFEA45}" destId="{CC536BB8-8806-44CB-8AFC-D16A416BAFFA}" srcOrd="11" destOrd="0" presId="urn:microsoft.com/office/officeart/2005/8/layout/vList3"/>
    <dgm:cxn modelId="{F0CEB298-5702-4EC0-BABB-4E4C32AFC83E}" type="presParOf" srcId="{25489F37-21D1-421B-8B53-2853C8CFEA45}" destId="{7B771D89-65F2-4E2A-A277-8DBA98771444}" srcOrd="12" destOrd="0" presId="urn:microsoft.com/office/officeart/2005/8/layout/vList3"/>
    <dgm:cxn modelId="{A46EDEBD-6B1E-4925-8440-001E0596BD6E}" type="presParOf" srcId="{7B771D89-65F2-4E2A-A277-8DBA98771444}" destId="{053947B9-B93F-4270-AA9D-E30C06675D7B}" srcOrd="0" destOrd="0" presId="urn:microsoft.com/office/officeart/2005/8/layout/vList3"/>
    <dgm:cxn modelId="{F9018710-B29F-4A40-8892-6F3E07C334C0}" type="presParOf" srcId="{7B771D89-65F2-4E2A-A277-8DBA98771444}" destId="{AAB92B84-BCDA-4507-A231-C3B499D2AC85}" srcOrd="1" destOrd="0" presId="urn:microsoft.com/office/officeart/2005/8/layout/vList3"/>
    <dgm:cxn modelId="{8A5B4A20-F48A-4F1F-9827-2A58CF42BDE3}" type="presParOf" srcId="{25489F37-21D1-421B-8B53-2853C8CFEA45}" destId="{D5FCD8BA-A687-4E03-8602-CBBEEE0B62BF}" srcOrd="13" destOrd="0" presId="urn:microsoft.com/office/officeart/2005/8/layout/vList3"/>
    <dgm:cxn modelId="{C4C24C85-716E-452E-806E-23DB3F6FF757}" type="presParOf" srcId="{25489F37-21D1-421B-8B53-2853C8CFEA45}" destId="{E4CB1D4D-C1BC-4D59-9351-27094155AEAB}" srcOrd="14" destOrd="0" presId="urn:microsoft.com/office/officeart/2005/8/layout/vList3"/>
    <dgm:cxn modelId="{E628A314-59F5-46AA-B43E-0EA1902C379B}" type="presParOf" srcId="{E4CB1D4D-C1BC-4D59-9351-27094155AEAB}" destId="{8A051EF4-949C-480F-B65B-3A28FF81EC13}" srcOrd="0" destOrd="0" presId="urn:microsoft.com/office/officeart/2005/8/layout/vList3"/>
    <dgm:cxn modelId="{D4ACF0A1-83C3-4AFB-AF0A-3727AAFC4AF3}" type="presParOf" srcId="{E4CB1D4D-C1BC-4D59-9351-27094155AEAB}" destId="{B6028584-E591-468B-84C6-7E496769B9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BC237-5B8B-4DC9-AD9C-5AFB216703C2}">
      <dsp:nvSpPr>
        <dsp:cNvPr id="0" name=""/>
        <dsp:cNvSpPr/>
      </dsp:nvSpPr>
      <dsp:spPr>
        <a:xfrm rot="10800000">
          <a:off x="1714988" y="217569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материке  холодно</a:t>
          </a:r>
          <a:endParaRPr lang="ru-RU" sz="1600" kern="1200" dirty="0"/>
        </a:p>
      </dsp:txBody>
      <dsp:txXfrm rot="10800000">
        <a:off x="1802290" y="217569"/>
        <a:ext cx="5921967" cy="349210"/>
      </dsp:txXfrm>
    </dsp:sp>
    <dsp:sp modelId="{1F679233-AFA1-4D10-8ACB-5EDDD3CF1EF9}">
      <dsp:nvSpPr>
        <dsp:cNvPr id="0" name=""/>
        <dsp:cNvSpPr/>
      </dsp:nvSpPr>
      <dsp:spPr>
        <a:xfrm>
          <a:off x="1312237" y="3086"/>
          <a:ext cx="805501" cy="7781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E2EA8-4568-45BF-9393-56A08BECEFDA}">
      <dsp:nvSpPr>
        <dsp:cNvPr id="0" name=""/>
        <dsp:cNvSpPr/>
      </dsp:nvSpPr>
      <dsp:spPr>
        <a:xfrm rot="10800000">
          <a:off x="1715023" y="1081456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И снежно круглый год.</a:t>
          </a:r>
          <a:endParaRPr lang="ru-RU" sz="1600" kern="1200"/>
        </a:p>
      </dsp:txBody>
      <dsp:txXfrm rot="10800000">
        <a:off x="1802325" y="1081456"/>
        <a:ext cx="5921967" cy="349210"/>
      </dsp:txXfrm>
    </dsp:sp>
    <dsp:sp modelId="{EE6E47B8-2FB8-41C2-AB7C-084D534DEE99}">
      <dsp:nvSpPr>
        <dsp:cNvPr id="0" name=""/>
        <dsp:cNvSpPr/>
      </dsp:nvSpPr>
      <dsp:spPr>
        <a:xfrm>
          <a:off x="1312202" y="885504"/>
          <a:ext cx="805641" cy="7411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D7EE9-52DF-4A61-A3A0-8D67EEC175C7}">
      <dsp:nvSpPr>
        <dsp:cNvPr id="0" name=""/>
        <dsp:cNvSpPr/>
      </dsp:nvSpPr>
      <dsp:spPr>
        <a:xfrm rot="10800000">
          <a:off x="1700678" y="1870237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Но не боится стужи</a:t>
          </a:r>
          <a:endParaRPr lang="ru-RU" sz="1600" kern="1200"/>
        </a:p>
      </dsp:txBody>
      <dsp:txXfrm rot="10800000">
        <a:off x="1787980" y="1870237"/>
        <a:ext cx="5921967" cy="349210"/>
      </dsp:txXfrm>
    </dsp:sp>
    <dsp:sp modelId="{3C989F4E-99E7-433A-8594-60BB0A7CC497}">
      <dsp:nvSpPr>
        <dsp:cNvPr id="0" name=""/>
        <dsp:cNvSpPr/>
      </dsp:nvSpPr>
      <dsp:spPr>
        <a:xfrm>
          <a:off x="1326547" y="1730860"/>
          <a:ext cx="748262" cy="6279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4E770-2B59-4E85-A9BE-5D6C9C57BDDD}">
      <dsp:nvSpPr>
        <dsp:cNvPr id="0" name=""/>
        <dsp:cNvSpPr/>
      </dsp:nvSpPr>
      <dsp:spPr>
        <a:xfrm rot="10800000">
          <a:off x="1729080" y="2710359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Пингвин – он там живет.</a:t>
          </a:r>
          <a:endParaRPr lang="ru-RU" sz="1600" kern="1200"/>
        </a:p>
      </dsp:txBody>
      <dsp:txXfrm rot="10800000">
        <a:off x="1816382" y="2710359"/>
        <a:ext cx="5921967" cy="349210"/>
      </dsp:txXfrm>
    </dsp:sp>
    <dsp:sp modelId="{8F766FBA-9204-477D-A682-BA1FB2C11382}">
      <dsp:nvSpPr>
        <dsp:cNvPr id="0" name=""/>
        <dsp:cNvSpPr/>
      </dsp:nvSpPr>
      <dsp:spPr>
        <a:xfrm>
          <a:off x="1298146" y="2463066"/>
          <a:ext cx="861867" cy="84379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2C3D-0CE5-4934-98CA-77453042CCD6}">
      <dsp:nvSpPr>
        <dsp:cNvPr id="0" name=""/>
        <dsp:cNvSpPr/>
      </dsp:nvSpPr>
      <dsp:spPr>
        <a:xfrm rot="10800000">
          <a:off x="1696723" y="3598582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Летают буревестники,</a:t>
          </a:r>
          <a:endParaRPr lang="ru-RU" sz="1600" kern="1200"/>
        </a:p>
      </dsp:txBody>
      <dsp:txXfrm rot="10800000">
        <a:off x="1784025" y="3598582"/>
        <a:ext cx="5921967" cy="349210"/>
      </dsp:txXfrm>
    </dsp:sp>
    <dsp:sp modelId="{2DD4FBB6-7CE9-40DF-8272-65A461BD3C9C}">
      <dsp:nvSpPr>
        <dsp:cNvPr id="0" name=""/>
        <dsp:cNvSpPr/>
      </dsp:nvSpPr>
      <dsp:spPr>
        <a:xfrm>
          <a:off x="1330502" y="3411104"/>
          <a:ext cx="732443" cy="72416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1801E-68E0-43FA-A5DC-13FB0ACB73E8}">
      <dsp:nvSpPr>
        <dsp:cNvPr id="0" name=""/>
        <dsp:cNvSpPr/>
      </dsp:nvSpPr>
      <dsp:spPr>
        <a:xfrm rot="10800000">
          <a:off x="1731136" y="4478778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Бакланы, альбатросы.</a:t>
          </a:r>
          <a:endParaRPr lang="ru-RU" sz="1600" kern="1200"/>
        </a:p>
      </dsp:txBody>
      <dsp:txXfrm rot="10800000">
        <a:off x="1818438" y="4478778"/>
        <a:ext cx="5921967" cy="349210"/>
      </dsp:txXfrm>
    </dsp:sp>
    <dsp:sp modelId="{F58B8399-F893-418B-8012-67675AB0A219}">
      <dsp:nvSpPr>
        <dsp:cNvPr id="0" name=""/>
        <dsp:cNvSpPr/>
      </dsp:nvSpPr>
      <dsp:spPr>
        <a:xfrm>
          <a:off x="1296090" y="4239513"/>
          <a:ext cx="870091" cy="82773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92B84-BCDA-4507-A231-C3B499D2AC85}">
      <dsp:nvSpPr>
        <dsp:cNvPr id="0" name=""/>
        <dsp:cNvSpPr/>
      </dsp:nvSpPr>
      <dsp:spPr>
        <a:xfrm rot="10800000">
          <a:off x="1722571" y="5381768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 плавают тюлени –</a:t>
          </a:r>
          <a:endParaRPr lang="ru-RU" sz="1600" kern="1200" dirty="0"/>
        </a:p>
      </dsp:txBody>
      <dsp:txXfrm rot="10800000">
        <a:off x="1809873" y="5381768"/>
        <a:ext cx="5921967" cy="349210"/>
      </dsp:txXfrm>
    </dsp:sp>
    <dsp:sp modelId="{053947B9-B93F-4270-AA9D-E30C06675D7B}">
      <dsp:nvSpPr>
        <dsp:cNvPr id="0" name=""/>
        <dsp:cNvSpPr/>
      </dsp:nvSpPr>
      <dsp:spPr>
        <a:xfrm>
          <a:off x="1304654" y="5171494"/>
          <a:ext cx="835834" cy="769756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28584-E591-468B-84C6-7E496769B926}">
      <dsp:nvSpPr>
        <dsp:cNvPr id="0" name=""/>
        <dsp:cNvSpPr/>
      </dsp:nvSpPr>
      <dsp:spPr>
        <a:xfrm rot="10800000">
          <a:off x="1725373" y="6275598"/>
          <a:ext cx="6009269" cy="34921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Полярные матросы.</a:t>
          </a:r>
          <a:endParaRPr lang="ru-RU" sz="1600" kern="1200"/>
        </a:p>
      </dsp:txBody>
      <dsp:txXfrm rot="10800000">
        <a:off x="1812675" y="6275598"/>
        <a:ext cx="5921967" cy="349210"/>
      </dsp:txXfrm>
    </dsp:sp>
    <dsp:sp modelId="{8A051EF4-949C-480F-B65B-3A28FF81EC13}">
      <dsp:nvSpPr>
        <dsp:cNvPr id="0" name=""/>
        <dsp:cNvSpPr/>
      </dsp:nvSpPr>
      <dsp:spPr>
        <a:xfrm>
          <a:off x="1301852" y="6045493"/>
          <a:ext cx="847040" cy="80942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50D6-1BE8-415E-9169-53A10879223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CC9D-2C80-454B-A500-897F9516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0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613"/>
            <a:ext cx="4464496" cy="676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166116"/>
              </p:ext>
            </p:extLst>
          </p:nvPr>
        </p:nvGraphicFramePr>
        <p:xfrm>
          <a:off x="470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8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Антарктида.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Физико-географическое положение Антарктиды. История открытия и исследования Антарктиды.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6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70942" y="765553"/>
            <a:ext cx="576064" cy="5118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8974" y="487524"/>
            <a:ext cx="180877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Южная Америка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4285761" y="3355041"/>
            <a:ext cx="114300" cy="1143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941884" y="1131684"/>
            <a:ext cx="114300" cy="14571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i="1" dirty="0" smtClean="0">
                <a:solidFill>
                  <a:srgbClr val="0070C0"/>
                </a:solidFill>
              </a:rPr>
              <a:t> </a:t>
            </a:r>
            <a:r>
              <a:rPr lang="ru-RU" sz="5200" b="1" i="1" dirty="0">
                <a:solidFill>
                  <a:srgbClr val="0070C0"/>
                </a:solidFill>
              </a:rPr>
              <a:t>«И лежит этот неведомый край снега и льда за Южным полярным кругом, ослепительно сияя в лучах солнца полярного дня или окутанный облаками и вихрями пурги во тьме полярной ночи. Он по-своему красив этот край». </a:t>
            </a:r>
            <a:endParaRPr lang="ru-RU" sz="5200" b="1" dirty="0">
              <a:solidFill>
                <a:srgbClr val="0070C0"/>
              </a:solidFill>
            </a:endParaRPr>
          </a:p>
          <a:p>
            <a:pPr marL="457200" lvl="1" indent="0" algn="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А.М. Гусев</a:t>
            </a: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 современный исследователь Антарктиды.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665">
            <a:off x="323528" y="476672"/>
            <a:ext cx="2814083" cy="17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463">
            <a:off x="4373494" y="343168"/>
            <a:ext cx="3987800" cy="299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714">
            <a:off x="683568" y="3284984"/>
            <a:ext cx="3987800" cy="299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8"/>
          <a:stretch/>
        </p:blipFill>
        <p:spPr>
          <a:xfrm rot="718363">
            <a:off x="4885873" y="3605966"/>
            <a:ext cx="3992765" cy="281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8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Антарктида.  Физико-географическое положение Антарктиды. История открытия и исследования Антарктиды.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18</cp:revision>
  <dcterms:created xsi:type="dcterms:W3CDTF">2014-02-16T11:41:18Z</dcterms:created>
  <dcterms:modified xsi:type="dcterms:W3CDTF">2014-02-27T14:19:34Z</dcterms:modified>
</cp:coreProperties>
</file>