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ДИРЕКТОР    ЗАВОДА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завод по производству серной кислоты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</a:rPr>
              <a:t>строить именно в этом месте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ru-RU" dirty="0" smtClean="0"/>
              <a:t>Орехово-Борисово является </a:t>
            </a:r>
          </a:p>
          <a:p>
            <a:pPr marL="742950" indent="-742950" algn="ctr">
              <a:buNone/>
            </a:pPr>
            <a:r>
              <a:rPr lang="ru-RU" dirty="0" smtClean="0"/>
              <a:t>спальным районом </a:t>
            </a:r>
            <a:endParaRPr lang="ru-RU" dirty="0"/>
          </a:p>
        </p:txBody>
      </p:sp>
      <p:pic>
        <p:nvPicPr>
          <p:cNvPr id="1028" name="Picture 4" descr="http://img-fotki.yandex.ru/get/6109/37663434.60/0_7ab11_2998102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704856" cy="428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742950" indent="-742950" algn="ctr">
              <a:buNone/>
            </a:pPr>
            <a:r>
              <a:rPr lang="ru-RU" dirty="0" smtClean="0"/>
              <a:t>Строительство завода создаст </a:t>
            </a:r>
          </a:p>
          <a:p>
            <a:pPr marL="742950" indent="-742950" algn="ctr">
              <a:buNone/>
            </a:pPr>
            <a:r>
              <a:rPr lang="ru-RU" dirty="0" smtClean="0"/>
              <a:t>новые рабочие места</a:t>
            </a:r>
            <a:endParaRPr lang="ru-RU" dirty="0"/>
          </a:p>
        </p:txBody>
      </p:sp>
      <p:pic>
        <p:nvPicPr>
          <p:cNvPr id="16388" name="Picture 4" descr="http://sr.comps.fotosearch.com/comp/FSA/FSA047/chemists-working-scientific_~x13851360.jpg"/>
          <p:cNvPicPr>
            <a:picLocks noChangeAspect="1" noChangeArrowheads="1"/>
          </p:cNvPicPr>
          <p:nvPr/>
        </p:nvPicPr>
        <p:blipFill>
          <a:blip r:embed="rId2" cstate="print"/>
          <a:srcRect b="6012"/>
          <a:stretch>
            <a:fillRect/>
          </a:stretch>
        </p:blipFill>
        <p:spPr bwMode="auto">
          <a:xfrm>
            <a:off x="5808104" y="2420888"/>
            <a:ext cx="3074504" cy="4176464"/>
          </a:xfrm>
          <a:prstGeom prst="rect">
            <a:avLst/>
          </a:prstGeom>
          <a:noFill/>
        </p:spPr>
      </p:pic>
      <p:pic>
        <p:nvPicPr>
          <p:cNvPr id="16390" name="Picture 6" descr="http://blender3d.org.ua/gallery/iwe/upload/Raffenerie2.ps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532859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завод по производству серной кислоты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</a:rPr>
              <a:t>строить именно в этом месте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r>
              <a:rPr lang="ru-RU" dirty="0" smtClean="0"/>
              <a:t>2. Рядом железная дорога </a:t>
            </a:r>
          </a:p>
          <a:p>
            <a:pPr marL="180000" indent="-180000">
              <a:buNone/>
            </a:pPr>
            <a:r>
              <a:rPr lang="ru-RU" dirty="0" smtClean="0"/>
              <a:t>                                                   и автомагистрали</a:t>
            </a:r>
          </a:p>
          <a:p>
            <a:pPr marL="180000" indent="-180000">
              <a:buNone/>
            </a:pPr>
            <a:r>
              <a:rPr lang="ru-RU" dirty="0" smtClean="0"/>
              <a:t>                                                  (Каширское шоссе и                                                      </a:t>
            </a:r>
            <a:r>
              <a:rPr lang="ru-RU" dirty="0" err="1" smtClean="0"/>
              <a:t>и</a:t>
            </a:r>
            <a:r>
              <a:rPr lang="ru-RU" dirty="0" smtClean="0"/>
              <a:t>  МКАД)</a:t>
            </a:r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</p:txBody>
      </p:sp>
      <p:pic>
        <p:nvPicPr>
          <p:cNvPr id="15364" name="Picture 4" descr="http://4.bp.blogspot.com/_HtaLcUEMLvM/S_eepYi1B7I/AAAAAAAAAAs/bUTWGUfRkKw/s1600/%D0%BF%D0%BE%D0%B8%D1%81%D0%BA-%D0%BD%D0%B0-%D0%96.%D0%94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231414" cy="3888432"/>
          </a:xfrm>
          <a:prstGeom prst="rect">
            <a:avLst/>
          </a:prstGeom>
          <a:noFill/>
        </p:spPr>
      </p:pic>
      <p:pic>
        <p:nvPicPr>
          <p:cNvPr id="15368" name="Picture 8" descr="http://www.artbiznesledi.ru/images/foto/10225.jpg"/>
          <p:cNvPicPr>
            <a:picLocks noChangeAspect="1" noChangeArrowheads="1"/>
          </p:cNvPicPr>
          <p:nvPr/>
        </p:nvPicPr>
        <p:blipFill>
          <a:blip r:embed="rId3" cstate="print"/>
          <a:srcRect t="9450" r="39521"/>
          <a:stretch>
            <a:fillRect/>
          </a:stretch>
        </p:blipFill>
        <p:spPr bwMode="auto">
          <a:xfrm>
            <a:off x="5148064" y="3356992"/>
            <a:ext cx="3600400" cy="323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r>
              <a:rPr lang="ru-RU" dirty="0" smtClean="0"/>
              <a:t>по которым  можно </a:t>
            </a:r>
          </a:p>
          <a:p>
            <a:pPr marL="180000" indent="-180000">
              <a:buNone/>
            </a:pPr>
            <a:r>
              <a:rPr lang="ru-RU" dirty="0" smtClean="0"/>
              <a:t>доставлять  сырье </a:t>
            </a:r>
          </a:p>
          <a:p>
            <a:pPr marL="180000" indent="-180000">
              <a:buNone/>
            </a:pPr>
            <a:r>
              <a:rPr lang="ru-RU" dirty="0" smtClean="0"/>
              <a:t> </a:t>
            </a:r>
          </a:p>
          <a:p>
            <a:pPr marL="180000" indent="-180000">
              <a:buNone/>
            </a:pPr>
            <a:r>
              <a:rPr lang="ru-RU" dirty="0" smtClean="0"/>
              <a:t>                                             и отвозить продукцию </a:t>
            </a:r>
            <a:endParaRPr lang="ru-RU" dirty="0"/>
          </a:p>
        </p:txBody>
      </p:sp>
      <p:pic>
        <p:nvPicPr>
          <p:cNvPr id="15366" name="Picture 6" descr="http://www.geomarket.com.ua/im/products_photo/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816424" cy="2664297"/>
          </a:xfrm>
          <a:prstGeom prst="rect">
            <a:avLst/>
          </a:prstGeom>
          <a:noFill/>
        </p:spPr>
      </p:pic>
      <p:pic>
        <p:nvPicPr>
          <p:cNvPr id="20482" name="Picture 2" descr="http://im7-tub-ru.yandex.net/i?id=137782375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209256" cy="294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завод по производству серной кислоты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</a:rPr>
              <a:t>строить именно в этом месте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800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Рядом </a:t>
            </a:r>
          </a:p>
          <a:p>
            <a:pPr algn="ctr"/>
            <a:r>
              <a:rPr lang="ru-RU" dirty="0" smtClean="0"/>
              <a:t>(в 3 км.) </a:t>
            </a:r>
          </a:p>
          <a:p>
            <a:pPr algn="ctr"/>
            <a:r>
              <a:rPr lang="ru-RU" dirty="0" smtClean="0"/>
              <a:t>КОКСО-ГАЗОВЫЙ  </a:t>
            </a:r>
          </a:p>
          <a:p>
            <a:pPr algn="ctr"/>
            <a:r>
              <a:rPr lang="ru-RU" dirty="0" smtClean="0"/>
              <a:t>завод </a:t>
            </a:r>
            <a:r>
              <a:rPr lang="ru-RU" dirty="0" smtClean="0"/>
              <a:t>в </a:t>
            </a:r>
            <a:r>
              <a:rPr lang="ru-RU" dirty="0" smtClean="0"/>
              <a:t>г. Видное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985195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319463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(в 5 км.) </a:t>
            </a:r>
            <a:r>
              <a:rPr lang="ru-RU" dirty="0" smtClean="0"/>
              <a:t>НЕФТЕПЕРЕРАБАТЫВАЮЩИЙ </a:t>
            </a:r>
            <a:r>
              <a:rPr lang="ru-RU" dirty="0" smtClean="0"/>
              <a:t>завод в </a:t>
            </a:r>
            <a:r>
              <a:rPr lang="ru-RU" dirty="0" err="1" smtClean="0"/>
              <a:t>Капотне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netkor.ru/images/u_img/36.gif"/>
          <p:cNvPicPr>
            <a:picLocks noChangeAspect="1" noChangeArrowheads="1"/>
          </p:cNvPicPr>
          <p:nvPr/>
        </p:nvPicPr>
        <p:blipFill>
          <a:blip r:embed="rId2" cstate="print"/>
          <a:srcRect b="11100"/>
          <a:stretch>
            <a:fillRect/>
          </a:stretch>
        </p:blipFill>
        <p:spPr bwMode="auto">
          <a:xfrm>
            <a:off x="395536" y="3140968"/>
            <a:ext cx="4176464" cy="3384376"/>
          </a:xfrm>
          <a:prstGeom prst="rect">
            <a:avLst/>
          </a:prstGeom>
          <a:noFill/>
        </p:spPr>
      </p:pic>
      <p:pic>
        <p:nvPicPr>
          <p:cNvPr id="17414" name="Picture 6" descr="http://vesti.kz/userdata/54400af5a7f8f461d132c071ea299b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36901" cy="339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6131024" cy="3096344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r>
              <a:rPr lang="ru-RU" dirty="0" smtClean="0"/>
              <a:t>Эти предприятия </a:t>
            </a:r>
          </a:p>
          <a:p>
            <a:pPr marL="180000" indent="-180000">
              <a:buNone/>
            </a:pPr>
            <a:r>
              <a:rPr lang="ru-RU" dirty="0" smtClean="0"/>
              <a:t>побочным продуктом</a:t>
            </a:r>
          </a:p>
          <a:p>
            <a:pPr marL="180000" indent="-180000">
              <a:buNone/>
            </a:pPr>
            <a:r>
              <a:rPr lang="ru-RU" dirty="0" smtClean="0"/>
              <a:t>имеют  серу и сероводород, </a:t>
            </a:r>
          </a:p>
          <a:p>
            <a:pPr marL="180000" indent="-180000">
              <a:buNone/>
            </a:pPr>
            <a:r>
              <a:rPr lang="ru-RU" dirty="0" smtClean="0"/>
              <a:t>который можно использовать </a:t>
            </a:r>
          </a:p>
          <a:p>
            <a:pPr marL="180000" indent="-180000">
              <a:buNone/>
            </a:pPr>
            <a:r>
              <a:rPr lang="ru-RU" dirty="0" smtClean="0"/>
              <a:t>в производстве  серной кислоты.</a:t>
            </a:r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  <a:p>
            <a:pPr marL="180000" indent="-180000">
              <a:buNone/>
            </a:pPr>
            <a:endParaRPr lang="ru-RU" dirty="0" smtClean="0"/>
          </a:p>
        </p:txBody>
      </p:sp>
      <p:pic>
        <p:nvPicPr>
          <p:cNvPr id="18434" name="Picture 2" descr="http://im6-tub-ru.yandex.net/i?id=195313110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73016"/>
            <a:ext cx="2337048" cy="2724894"/>
          </a:xfrm>
          <a:prstGeom prst="rect">
            <a:avLst/>
          </a:prstGeom>
          <a:noFill/>
        </p:spPr>
      </p:pic>
      <p:pic>
        <p:nvPicPr>
          <p:cNvPr id="18436" name="Picture 4" descr="http://im5-tub-ru.yandex.net/i?id=139804125-4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2102153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Сероводород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Сера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hotos.wikimapia.org/p/00/03/65/22/38_full.jpg"/>
          <p:cNvPicPr>
            <a:picLocks noChangeAspect="1" noChangeArrowheads="1"/>
          </p:cNvPicPr>
          <p:nvPr/>
        </p:nvPicPr>
        <p:blipFill>
          <a:blip r:embed="rId2" cstate="print"/>
          <a:srcRect r="26375"/>
          <a:stretch>
            <a:fillRect/>
          </a:stretch>
        </p:blipFill>
        <p:spPr bwMode="auto">
          <a:xfrm>
            <a:off x="5868144" y="4077072"/>
            <a:ext cx="3024336" cy="2426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завод по производству серной кислоты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</a:rPr>
              <a:t>строить именно в этом месте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003232" cy="12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Строительство </a:t>
            </a:r>
            <a:r>
              <a:rPr lang="ru-RU" sz="3600" dirty="0" smtClean="0"/>
              <a:t>  завода   предполагает </a:t>
            </a:r>
            <a:endParaRPr lang="ru-RU" sz="3600" dirty="0" smtClean="0"/>
          </a:p>
          <a:p>
            <a:pPr algn="ctr"/>
            <a:r>
              <a:rPr lang="ru-RU" sz="3600" dirty="0" smtClean="0"/>
              <a:t>развитие </a:t>
            </a:r>
            <a:r>
              <a:rPr lang="ru-RU" sz="3600" dirty="0" smtClean="0"/>
              <a:t>  инфраструктуры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985195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http://sdelanounas.ru/i/c/2/c2RlbGFub3VuYXMucnUvdXBsb2Fkcy81LzAvNTA2MTM1NDM0MjI3OS5qcGVnP19faWQ9MjU3Nzk%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291840" cy="2592288"/>
          </a:xfrm>
          <a:prstGeom prst="rect">
            <a:avLst/>
          </a:prstGeom>
          <a:noFill/>
        </p:spPr>
      </p:pic>
      <p:pic>
        <p:nvPicPr>
          <p:cNvPr id="10" name="Picture 4" descr="http://corporate.baltika.ru/i/msg/4675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2915816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29249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СТРОИТЕЛЬСТВО   ДЕТСКИХ   САДОВ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285293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СТРОИТЕЛЬСТВО СПОРТПЛОЩАДОК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30120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ОРГАНИЗАЦИЯ    </a:t>
            </a:r>
            <a:r>
              <a:rPr lang="ru-RU" sz="2400" b="1" dirty="0" smtClean="0"/>
              <a:t>ДОСУГА   </a:t>
            </a:r>
          </a:p>
          <a:p>
            <a:pPr algn="ctr"/>
            <a:r>
              <a:rPr lang="ru-RU" sz="2400" b="1" dirty="0" smtClean="0"/>
              <a:t>И   ОТДЫХА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завод по производству серной кислоты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</a:rPr>
              <a:t>строить именно в этом месте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96944" cy="172819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3600" dirty="0" smtClean="0"/>
              <a:t>Теплоту реакции обжига пирита </a:t>
            </a:r>
          </a:p>
          <a:p>
            <a:pPr algn="ctr">
              <a:spcBef>
                <a:spcPts val="600"/>
              </a:spcBef>
            </a:pPr>
            <a:r>
              <a:rPr lang="ru-RU" sz="3600" dirty="0" smtClean="0"/>
              <a:t>можно использовать на обогрев </a:t>
            </a:r>
          </a:p>
          <a:p>
            <a:pPr algn="ctr">
              <a:spcBef>
                <a:spcPts val="600"/>
              </a:spcBef>
            </a:pPr>
            <a:r>
              <a:rPr lang="ru-RU" sz="3600" dirty="0" smtClean="0"/>
              <a:t>жилого </a:t>
            </a:r>
            <a:r>
              <a:rPr lang="ru-RU" sz="3600" smtClean="0"/>
              <a:t>микрорайона </a:t>
            </a:r>
            <a:r>
              <a:rPr lang="ru-RU" sz="3600" smtClean="0"/>
              <a:t>Орехово-Борисово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985195"/>
          </a:xfrm>
        </p:spPr>
        <p:txBody>
          <a:bodyPr>
            <a:normAutofit/>
          </a:bodyPr>
          <a:lstStyle/>
          <a:p>
            <a:pPr marL="180000" indent="-180000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ДИРЕКТОР    ЗАВОДА</vt:lpstr>
      <vt:lpstr>Почему завод по производству серной кислоты  необходимо строить именно в этом месте ? </vt:lpstr>
      <vt:lpstr>Слайд 3</vt:lpstr>
      <vt:lpstr>Почему завод по производству серной кислоты  необходимо строить именно в этом месте ? </vt:lpstr>
      <vt:lpstr>Слайд 5</vt:lpstr>
      <vt:lpstr>Почему завод по производству серной кислоты  необходимо строить именно в этом месте ? </vt:lpstr>
      <vt:lpstr>Слайд 7</vt:lpstr>
      <vt:lpstr>Почему завод по производству серной кислоты  необходимо строить именно в этом месте ? </vt:lpstr>
      <vt:lpstr>Почему завод по производству серной кислоты  необходимо строить именно в этом месте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Вова</cp:lastModifiedBy>
  <cp:revision>22</cp:revision>
  <dcterms:created xsi:type="dcterms:W3CDTF">2013-09-30T14:05:14Z</dcterms:created>
  <dcterms:modified xsi:type="dcterms:W3CDTF">2014-01-22T17:43:08Z</dcterms:modified>
</cp:coreProperties>
</file>