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223F9E-1954-427A-A99C-2F3558776812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C9D6A6C-433C-435E-BA34-D37EC7565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177468"/>
          </a:xfrm>
        </p:spPr>
        <p:txBody>
          <a:bodyPr/>
          <a:lstStyle/>
          <a:p>
            <a:r>
              <a:rPr lang="ru-RU" dirty="0" smtClean="0"/>
              <a:t>Лапердина Любовь Викторовна учитель начальных классов МБОУ «Среднеаргунская ООШ» </a:t>
            </a:r>
            <a:r>
              <a:rPr lang="ru-RU" dirty="0" err="1" smtClean="0"/>
              <a:t>Краснокаменского</a:t>
            </a:r>
            <a:r>
              <a:rPr lang="ru-RU" dirty="0" smtClean="0"/>
              <a:t> района </a:t>
            </a:r>
          </a:p>
          <a:p>
            <a:r>
              <a:rPr lang="ru-RU" dirty="0" smtClean="0"/>
              <a:t>Забайкальского края</a:t>
            </a:r>
          </a:p>
          <a:p>
            <a:r>
              <a:rPr lang="ru-RU" dirty="0" smtClean="0"/>
              <a:t> № 253-741-335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76672"/>
            <a:ext cx="8305800" cy="2938260"/>
          </a:xfrm>
        </p:spPr>
        <p:txBody>
          <a:bodyPr/>
          <a:lstStyle/>
          <a:p>
            <a:r>
              <a:rPr lang="ru-RU" sz="3200" b="1" dirty="0" smtClean="0"/>
              <a:t>Системно - деятельностный подход в обучении, как одно из важнейших условий формирования у младших школьников умения учиться.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Вывод:</a:t>
            </a:r>
            <a:endParaRPr lang="ru-RU" dirty="0" smtClean="0"/>
          </a:p>
          <a:p>
            <a:pPr algn="just"/>
            <a:r>
              <a:rPr lang="ru-RU" dirty="0" smtClean="0"/>
              <a:t> 	В нашей начальной школе дети не просто готовятся к будущей взрослой жизни, а ярко и насыщенно живут уже сейчас. Их школьные дни насыщены делами и событиями, связанными с учёбой, творчеством, трудом, укреплением здоровья, досугом. Мы принимаем участие в творческих конкурсах, проводим предметные недели.</a:t>
            </a:r>
          </a:p>
          <a:p>
            <a:pPr algn="just">
              <a:buNone/>
            </a:pPr>
            <a:r>
              <a:rPr lang="ru-RU" dirty="0" smtClean="0"/>
              <a:t>		Всё это способствует главной цели современного образования – повышение качества образование и развитие личности ребёнка.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732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«Системно - деятельностный подход в обучении: опыт проектирования развивающей среды в начальной школе».</a:t>
            </a:r>
          </a:p>
          <a:p>
            <a:pPr algn="just"/>
            <a:r>
              <a:rPr lang="ru-RU" dirty="0" smtClean="0"/>
              <a:t>В «Концепции модернизации Российского образования» говорится: «Развивающемуся обществу нужны современно образованные, нравственные, предприимчивые люди, которые могут самостоятельно принимать, решения прогнозируя их возможные последствия, отличающиеся мобильностью способные к сотрудничеству обладающие чувством ответственности за судьбу страны, её социально-экономическое процветание».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/>
          <a:lstStyle/>
          <a:p>
            <a:pPr algn="just"/>
            <a:r>
              <a:rPr lang="ru-RU" dirty="0" smtClean="0"/>
              <a:t>В первую очередь, главной отличительной особенностью ФГОС НОО является системно–деятельностный подход в обучении, ставящий главной целью развитие личности. Системно-деятельностный подход реализуется с помощью технологии деятельностного метода – метод обучения, при котором ребёнок не получает знания в готовом виде, а добывает их сам в процессе собственной деятельности. Ключевое слово здесь – деятельность.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Виды деятельности младшего школьника могут быть различными: игровая, исследовательская, контрольно-оценочная, рефлексивная, творческая, практическая. Но к развитию личности они ведут только в том случае, если правильно организована развивающая среда.  </a:t>
            </a:r>
          </a:p>
          <a:p>
            <a:pPr algn="just">
              <a:buNone/>
            </a:pPr>
            <a:r>
              <a:rPr lang="ru-RU" dirty="0" smtClean="0"/>
              <a:t>		А что такое развивающая среда? Значение термина «развивающая среда» надо понимать  намного шире, чем набор специальных игр, плакатов и головоломок. Кто оказывает самое большое воздействие на ребенка? Родители, учителя, друзья во дворе. Вот они-то в совокупности и становятся основой развивающей среды.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Построить исследовательскую работу на уроке с целью добывания нового знания – сложнее, проще самому объяснить материал, но знания, полученные в результате поиска, отличаются глубиной, прочностью, действенностью.</a:t>
            </a:r>
          </a:p>
          <a:p>
            <a:pPr algn="just"/>
            <a:r>
              <a:rPr lang="ru-RU" dirty="0" smtClean="0"/>
              <a:t>Чтобы урок стал развивающим, необходимо соблюдение обязательных психологических элементов. </a:t>
            </a:r>
          </a:p>
          <a:p>
            <a:pPr algn="just">
              <a:buNone/>
            </a:pPr>
            <a:r>
              <a:rPr lang="ru-RU" dirty="0" smtClean="0"/>
              <a:t>1) Первым обязательным психологическим элементом структуры урока является межличностный контакт. Это казалось бы случайные, не имеющие отношения к учению слова о погоде, шутка, сказанные с улыбкой. Это средство эмоционального объединения перед совместной работой. Встреча с детьми глазами, несколько ободряющих слов.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2) Ещё только начало урока, а на доске уже нарисованы детской рукой вопросительные знаки, схемы, записи. Каждый ученик имеет право до или после урока сделать записи на доске, если что-то не поняли, или написать схему, запись, способ решения, если усвоили материал очень хорошо. Учащиеся с удовольствием возвращаются к освоенному накануне способу действия. Достаточно  спросить  у ребят: «Что не поняли?», «Что уже умеем делать хорошо?», «Что было сложно?». На этом этапе самое главное-переживание успешности практического действия. Главное - включить ребёнка в конкретную предметную деятельность (рефлексия).</a:t>
            </a:r>
          </a:p>
          <a:p>
            <a:pPr algn="just"/>
            <a:r>
              <a:rPr lang="ru-RU" dirty="0" smtClean="0"/>
              <a:t>3) Следующим, третьим элементом урока является «зацепка»- та неожиданность, остановка в привычной деятельности, ситуация  загадочности. Таким образом, создаётся «проблемная ситуация»: новый поворот в уже знакомом материале, озадачивание.  Выход из нее - постановка цели урока: «Мы не знаем решения, но можем его найти». Это важный этап, т.к. создаётся учебно-познавательный мотив.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63344"/>
          </a:xfrm>
        </p:spPr>
        <p:txBody>
          <a:bodyPr/>
          <a:lstStyle/>
          <a:p>
            <a:pPr algn="just"/>
            <a:r>
              <a:rPr lang="ru-RU" dirty="0" smtClean="0"/>
              <a:t>4) Далее необходима  организация  учебных действий детей по анализу проблемной ситуации. Мы с ребятами выясняет, в какой форме будем работать. Всегда  есть выбор: можно работать в паре, в группе или всем вместе, решают, какие средства необходимы, выдвигают гипотезы. Важно на этом этапе внимание к любым детским догадкам и их фиксация на доске в виде схем, записей, рисунков (моделирование). </a:t>
            </a:r>
          </a:p>
          <a:p>
            <a:pPr algn="just"/>
            <a:r>
              <a:rPr lang="ru-RU" dirty="0" smtClean="0"/>
              <a:t>5) И вот решение найдено. Это-кульминация. Дети находят новый способ решения математической, лингвистической, естественнонаучной задачи. Главное - разрешены противоречия между знанием и незнанием, которое стояло в начале урока.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/>
          <a:lstStyle/>
          <a:p>
            <a:r>
              <a:rPr lang="ru-RU" dirty="0" smtClean="0"/>
              <a:t>Заканчивая урок, в его эпилоге, я нахожу слова, которые помогают осознать ребёнку, что найденное решение, новое открытие - это его личный вклад в общую деятельность.</a:t>
            </a:r>
          </a:p>
          <a:p>
            <a:pPr>
              <a:buNone/>
            </a:pPr>
            <a:r>
              <a:rPr lang="ru-RU" dirty="0" smtClean="0"/>
              <a:t>		При таком построении урока, как бы он ни протекал: стремительно, успешно или с затруднениями, видна увлечённость детей делом, их понимание того, с чем они работают, открытость, желание и умение прийти на помощь товарищу и в то же время самостоятельность. Такая совместная деятельность учителя с учениками - условие необходимое для развивающего обучения.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Конечно, развивающий урок имеет и особую типологию, и особую структуру, и особые методы: не только индивидуальную, но чаще групповую и парную работу. </a:t>
            </a:r>
          </a:p>
          <a:p>
            <a:pPr algn="just">
              <a:buNone/>
            </a:pPr>
            <a:r>
              <a:rPr lang="ru-RU" dirty="0" smtClean="0"/>
              <a:t>		Всё это позволяет учащимся овладеть навыками планирования, моделирования, нормами коммуникации, умением договариваться, строить диалог. А это в соответствии с новым образовательным стандартом – метапредметные достижения (универсальные учебные действия). Одним словом - дети «учатся учиться», а это и есть главная цель современного образования.</a:t>
            </a:r>
          </a:p>
          <a:p>
            <a:pPr algn="just">
              <a:buNone/>
            </a:pPr>
            <a:r>
              <a:rPr lang="ru-RU" dirty="0" smtClean="0"/>
              <a:t>		Опыт работы позволяет убедиться в эффективности использования технологии развивающего обучения для развития интеллектуальных и практических умений учащихся. Методы и приёмы, используемые, в системно - </a:t>
            </a:r>
            <a:r>
              <a:rPr lang="ru-RU" dirty="0" err="1" smtClean="0"/>
              <a:t>деятельностном</a:t>
            </a:r>
            <a:r>
              <a:rPr lang="ru-RU" dirty="0" smtClean="0"/>
              <a:t> подходе оказались полезными мне, который успешно применяю в своей работе.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</TotalTime>
  <Words>633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Системно - деятельностный подход в обучении, как одно из важнейших условий формирования у младших школьников умения учиться.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 - деятельностный подход в обучении, как одно из важнейших условий формирования у младших школьников умения учиться.</dc:title>
  <dc:creator>user</dc:creator>
  <cp:lastModifiedBy>user</cp:lastModifiedBy>
  <cp:revision>5</cp:revision>
  <dcterms:created xsi:type="dcterms:W3CDTF">2014-02-09T11:07:20Z</dcterms:created>
  <dcterms:modified xsi:type="dcterms:W3CDTF">2014-02-09T12:12:45Z</dcterms:modified>
</cp:coreProperties>
</file>