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28" r:id="rId2"/>
    <p:sldId id="303" r:id="rId3"/>
    <p:sldId id="301" r:id="rId4"/>
    <p:sldId id="326" r:id="rId5"/>
    <p:sldId id="305" r:id="rId6"/>
    <p:sldId id="306" r:id="rId7"/>
    <p:sldId id="307" r:id="rId8"/>
    <p:sldId id="310" r:id="rId9"/>
    <p:sldId id="257" r:id="rId10"/>
    <p:sldId id="266" r:id="rId11"/>
    <p:sldId id="311" r:id="rId12"/>
    <p:sldId id="313" r:id="rId13"/>
    <p:sldId id="315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291" r:id="rId23"/>
    <p:sldId id="295" r:id="rId24"/>
    <p:sldId id="312" r:id="rId25"/>
    <p:sldId id="296" r:id="rId26"/>
    <p:sldId id="264" r:id="rId27"/>
    <p:sldId id="262" r:id="rId28"/>
    <p:sldId id="32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юдаша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3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9967" autoAdjust="0"/>
  </p:normalViewPr>
  <p:slideViewPr>
    <p:cSldViewPr>
      <p:cViewPr>
        <p:scale>
          <a:sx n="70" d="100"/>
          <a:sy n="70" d="100"/>
        </p:scale>
        <p:origin x="-990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2B8383-EAE1-48D5-A1DE-CFB78E6FD44E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145CD9-B567-4BF4-931B-58121BC0A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C2C0F1-F208-4FFF-9B89-874C329F880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51F90-79D3-4240-8850-6C0A9AAE0D15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25AED-B83A-4504-AE02-E8D690F84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9554F-8267-4797-920F-F40E8DB3AD12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27B05-B83B-4758-9D1F-4E91DB77B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12C0-4382-4EFB-8E91-960CE785AA35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0F252-E93C-4B68-8EA5-2201B3A43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DD484-94F2-4E42-B4B0-5A46D8C7FDB7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25892-F760-4110-9EFC-1D86626BE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1052-B8E3-4EDA-9336-6FBDB35DAA21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1091-7C78-4286-867B-A7FCC08D7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CE78F-68E0-4080-AA5E-D1AA83A43D13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74728-D2CA-425C-8DCF-FFD00F481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E1BA8-5AF1-4766-B806-F12872F654E1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DA258-72F7-42B9-80F8-7759EE2A9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2C283-C8AF-470B-B4E9-976980124CCD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56A1F-851A-49FB-8FEE-68D6ABB87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CD58F-A275-4C0B-A77F-B77ED1C3BD67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81CA8-9F84-4721-9DDD-B81B219E9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8C8C0-5127-4CDA-BA2C-429D487FCFB9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7D1AA-1837-4056-AE3A-8BBD73553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6BC35-DB7D-41AB-9A93-B8D30667145A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205D6-F367-4D82-80D0-361DBA67B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20AA7E-9BB6-4786-AAA5-FF10EDFBAF7B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6F99AE-7271-49AE-8ACA-E194E1EAA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mbr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brashka.blogspot.ru/" TargetMode="External"/><Relationship Id="rId3" Type="http://schemas.openxmlformats.org/officeDocument/2006/relationships/hyperlink" Target="http://www.liveinternet.ru/" TargetMode="External"/><Relationship Id="rId7" Type="http://schemas.openxmlformats.org/officeDocument/2006/relationships/hyperlink" Target="http://www.xrest.ru/" TargetMode="External"/><Relationship Id="rId2" Type="http://schemas.openxmlformats.org/officeDocument/2006/relationships/hyperlink" Target="http://newmover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iubavyshka.ru/" TargetMode="External"/><Relationship Id="rId5" Type="http://schemas.openxmlformats.org/officeDocument/2006/relationships/hyperlink" Target="http://pixelbrush.ru/" TargetMode="External"/><Relationship Id="rId4" Type="http://schemas.openxmlformats.org/officeDocument/2006/relationships/hyperlink" Target="http://photoshop-sklad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1357313"/>
            <a:ext cx="5214938" cy="2138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70C0"/>
              </a:solidFill>
              <a:latin typeface="Arial Black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70C0"/>
              </a:solidFill>
              <a:latin typeface="Arial Black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   </a:t>
            </a:r>
            <a:r>
              <a:rPr lang="ru-RU" sz="2400" b="1" dirty="0">
                <a:solidFill>
                  <a:srgbClr val="FFFF00"/>
                </a:solidFill>
                <a:latin typeface="Arial Black" pitchFamily="34" charset="0"/>
                <a:cs typeface="Times New Roman" pitchFamily="18" charset="0"/>
              </a:rPr>
              <a:t>МАСТЕР   КЛАСС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itchFamily="34" charset="0"/>
                <a:cs typeface="Times New Roman" pitchFamily="18" charset="0"/>
              </a:rPr>
              <a:t>ПЕРОВОЙ АНАСТАСИИ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1500"/>
            <a:ext cx="9144000" cy="5970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200" dirty="0">
                <a:latin typeface="+mn-lt"/>
              </a:rPr>
              <a:t>Готовьте теста столько, сколько требуется     </a:t>
            </a:r>
          </a:p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               для изготовления  поделок.</a:t>
            </a:r>
            <a:endParaRPr lang="ru-RU" sz="8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200" dirty="0">
                <a:latin typeface="+mn-lt"/>
              </a:rPr>
              <a:t>Если осталось немного теста, положите его в  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          прозрачный полиэтиленовый пакет.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             Затем поместите его в герметично          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</a:rPr>
              <a:t>                    закрывающуюся ёмкость.</a:t>
            </a:r>
          </a:p>
          <a:p>
            <a:pPr marL="342900" lvl="2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+mn-lt"/>
              </a:rPr>
              <a:t> </a:t>
            </a:r>
            <a:endParaRPr lang="ru-RU" sz="200" dirty="0">
              <a:solidFill>
                <a:srgbClr val="FF0000"/>
              </a:solidFill>
              <a:latin typeface="+mn-lt"/>
            </a:endParaRPr>
          </a:p>
          <a:p>
            <a:pPr marL="342900" lvl="2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+mn-lt"/>
              </a:rPr>
              <a:t>     Но ни в коем случае не храните тесто </a:t>
            </a:r>
          </a:p>
          <a:p>
            <a:pPr marL="342900" lvl="2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+mn-lt"/>
              </a:rPr>
              <a:t>                     в холодильнике!</a:t>
            </a:r>
          </a:p>
          <a:p>
            <a:pPr marL="342900" lvl="2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FF0000"/>
              </a:solidFill>
              <a:latin typeface="+mn-lt"/>
            </a:endParaRPr>
          </a:p>
          <a:p>
            <a:pPr marL="342900" lvl="2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200" dirty="0">
                <a:latin typeface="+mn-lt"/>
              </a:rPr>
              <a:t> Лепите чистыми и сухими руками.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                                                                                                                                 </a:t>
            </a:r>
            <a:endParaRPr lang="ru-RU" dirty="0">
              <a:latin typeface="+mn-lt"/>
            </a:endParaRPr>
          </a:p>
        </p:txBody>
      </p:sp>
      <p:pic>
        <p:nvPicPr>
          <p:cNvPr id="24578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4500563"/>
            <a:ext cx="15922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Людаша\Мои документы\Людаша\ПРОЧЕЕ\РАМКИ _ 2\5678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214313"/>
            <a:ext cx="507206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357188" y="2000250"/>
            <a:ext cx="28575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</a:p>
          <a:p>
            <a:pPr algn="ctr"/>
            <a:r>
              <a:rPr 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приготовить</a:t>
            </a:r>
          </a:p>
          <a:p>
            <a:pPr algn="ctr"/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 В Е Т Н О Е Т Е С Т О ?</a:t>
            </a:r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3857625" y="1428750"/>
            <a:ext cx="52863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     Чтобы получилось      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           цветное тесто,  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разведите гуашь водой и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" b="1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влейте в смесь муки и соли.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Тщательно перемешайте.</a:t>
            </a:r>
          </a:p>
          <a:p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  Дайте тесту настояться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           10 – 15 минут, 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чтобы оно хорошо окрасилось.</a:t>
            </a:r>
          </a:p>
          <a:p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 descr="C:\Documents and Settings\Людаша\Мои документы\Людаша\ПРОЧЕЕ\РАМКИ _ 2\ramochka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5"/>
          <p:cNvSpPr>
            <a:spLocks noChangeArrowheads="1"/>
          </p:cNvSpPr>
          <p:nvPr/>
        </p:nvSpPr>
        <p:spPr bwMode="auto">
          <a:xfrm>
            <a:off x="428625" y="357188"/>
            <a:ext cx="8286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НАША  ПОДЕЛКА</a:t>
            </a:r>
            <a:endParaRPr lang="ru-RU" sz="540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26627" name="Picture 4" descr="C:\Documents and Settings\Людаша\Мои документы\Людаша\Фотографии\100OLYMP - 2\PA1933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571625"/>
            <a:ext cx="56435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50"/>
          </a:xfrm>
          <a:solidFill>
            <a:srgbClr val="FFFF00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ИЗГОТОВЛЕНИЕ   КОРЗИНКИ</a:t>
            </a:r>
            <a:endParaRPr lang="ru-RU" dirty="0"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714500"/>
            <a:ext cx="4281487" cy="4929188"/>
          </a:xfrm>
        </p:spPr>
        <p:txBody>
          <a:bodyPr/>
          <a:lstStyle/>
          <a:p>
            <a:pPr marL="514350" indent="-514350" algn="ctr">
              <a:buFont typeface="Wingdings" pitchFamily="2" charset="2"/>
              <a:buChar char="v"/>
            </a:pPr>
            <a:r>
              <a:rPr lang="ru-RU" sz="3200" smtClean="0"/>
              <a:t>Возьмите тесто коричневого цвета.</a:t>
            </a:r>
            <a:endParaRPr lang="ru-RU" sz="200" smtClean="0"/>
          </a:p>
          <a:p>
            <a:pPr marL="514350" indent="-514350">
              <a:buFont typeface="Wingdings 2" pitchFamily="18" charset="2"/>
              <a:buNone/>
            </a:pPr>
            <a:endParaRPr lang="ru-RU" sz="200" smtClean="0"/>
          </a:p>
          <a:p>
            <a:pPr marL="514350" indent="-514350">
              <a:buFont typeface="Wingdings 2" pitchFamily="18" charset="2"/>
              <a:buNone/>
            </a:pPr>
            <a:endParaRPr lang="ru-RU" sz="200" smtClean="0"/>
          </a:p>
          <a:p>
            <a:pPr marL="514350" indent="-514350">
              <a:buFont typeface="Wingdings 2" pitchFamily="18" charset="2"/>
              <a:buNone/>
            </a:pPr>
            <a:endParaRPr lang="ru-RU" sz="200" smtClean="0"/>
          </a:p>
          <a:p>
            <a:pPr marL="514350" indent="-514350">
              <a:buFont typeface="Wingdings 2" pitchFamily="18" charset="2"/>
              <a:buNone/>
            </a:pPr>
            <a:endParaRPr lang="ru-RU" sz="200" smtClean="0"/>
          </a:p>
          <a:p>
            <a:pPr marL="514350" indent="-514350">
              <a:buFont typeface="Wingdings 2" pitchFamily="18" charset="2"/>
              <a:buNone/>
            </a:pPr>
            <a:endParaRPr lang="ru-RU" sz="200" smtClean="0"/>
          </a:p>
          <a:p>
            <a:pPr marL="514350" indent="-514350">
              <a:buFont typeface="Wingdings 2" pitchFamily="18" charset="2"/>
              <a:buNone/>
            </a:pPr>
            <a:endParaRPr lang="ru-RU" sz="200" smtClean="0"/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sz="3200" smtClean="0"/>
              <a:t>Скатайте «колобок».</a:t>
            </a:r>
          </a:p>
          <a:p>
            <a:pPr marL="514350" indent="-514350">
              <a:buFont typeface="Wingdings 2" pitchFamily="18" charset="2"/>
              <a:buNone/>
            </a:pPr>
            <a:endParaRPr lang="ru-RU" sz="200" smtClean="0"/>
          </a:p>
          <a:p>
            <a:pPr marL="514350" indent="-514350">
              <a:buFont typeface="Wingdings 2" pitchFamily="18" charset="2"/>
              <a:buNone/>
            </a:pPr>
            <a:endParaRPr lang="ru-RU" sz="200" smtClean="0"/>
          </a:p>
          <a:p>
            <a:pPr marL="514350" indent="-514350">
              <a:buFont typeface="Wingdings 2" pitchFamily="18" charset="2"/>
              <a:buNone/>
            </a:pPr>
            <a:endParaRPr lang="ru-RU" sz="200" smtClean="0"/>
          </a:p>
          <a:p>
            <a:pPr marL="514350" indent="-514350">
              <a:buFont typeface="Wingdings 2" pitchFamily="18" charset="2"/>
              <a:buNone/>
            </a:pPr>
            <a:endParaRPr lang="ru-RU" sz="200" smtClean="0"/>
          </a:p>
          <a:p>
            <a:pPr marL="514350" indent="-514350">
              <a:buFont typeface="Wingdings 2" pitchFamily="18" charset="2"/>
              <a:buNone/>
            </a:pPr>
            <a:endParaRPr lang="ru-RU" sz="200" smtClean="0"/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sz="3200" smtClean="0"/>
              <a:t>Расплющите его,                 превратив в «лепёшку» круглой или овальной формы.</a:t>
            </a:r>
          </a:p>
        </p:txBody>
      </p:sp>
      <p:pic>
        <p:nvPicPr>
          <p:cNvPr id="27651" name="Picture 2" descr="C:\Documents and Settings\Людаша\Мои документы\Людаша\Фотографии\100OLYMP - 2\PA1932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714500"/>
            <a:ext cx="4281488" cy="4929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cap="none" dirty="0" smtClean="0"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Проведите стекой </a:t>
            </a:r>
            <a:br>
              <a:rPr lang="ru-RU" sz="3200" cap="none" dirty="0" smtClean="0"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</a:br>
            <a:r>
              <a:rPr lang="ru-RU" sz="3200" cap="none" dirty="0" smtClean="0"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горизонтальные и вертикальные бороздки, имитируя плетение корзинки.</a:t>
            </a:r>
            <a:endParaRPr lang="ru-RU" sz="30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8674" name="Picture 2" descr="C:\Documents and Settings\Людаша\Мои документы\Людаша\Фотографии\100OLYMP - 2\PA1932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214563"/>
            <a:ext cx="4143375" cy="3643312"/>
          </a:xfrm>
        </p:spPr>
      </p:pic>
      <p:pic>
        <p:nvPicPr>
          <p:cNvPr id="28675" name="Picture 3" descr="C:\Documents and Settings\Людаша\Мои документы\Людаша\Фотографии\100OLYMP - 2\PA1932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2214563"/>
            <a:ext cx="4143375" cy="3643312"/>
          </a:xfrm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61436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КОРЗИНКА    ГОТОВА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1311275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500313"/>
            <a:ext cx="3643313" cy="2786062"/>
          </a:xfrm>
        </p:spPr>
        <p:txBody>
          <a:bodyPr>
            <a:normAutofit/>
          </a:bodyPr>
          <a:lstStyle/>
          <a:p>
            <a:pPr marL="360000" indent="-5143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200" dirty="0" smtClean="0"/>
              <a:t>Возьмите тесто          зелёного цвета.</a:t>
            </a:r>
          </a:p>
          <a:p>
            <a:pPr marL="514350" indent="-514350"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00" dirty="0" smtClean="0"/>
          </a:p>
          <a:p>
            <a:pPr marL="514350" indent="-514350"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00" dirty="0" smtClean="0"/>
          </a:p>
          <a:p>
            <a:pPr marL="514350" indent="-514350"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00" dirty="0" smtClean="0"/>
          </a:p>
          <a:p>
            <a:pPr marL="514350" indent="-514350"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00" dirty="0" smtClean="0"/>
          </a:p>
          <a:p>
            <a:pPr marL="514350" indent="-51435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100" dirty="0" smtClean="0"/>
          </a:p>
          <a:p>
            <a:pPr marL="514350" indent="-514350"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00" dirty="0" smtClean="0"/>
          </a:p>
          <a:p>
            <a:pPr marL="514350" indent="-514350"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00" dirty="0" smtClean="0"/>
          </a:p>
          <a:p>
            <a:pPr marL="514350" indent="-514350"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00" dirty="0" smtClean="0"/>
          </a:p>
          <a:p>
            <a:pPr marL="514350" indent="-514350"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00" dirty="0" smtClean="0"/>
          </a:p>
          <a:p>
            <a:pPr marL="514350" indent="-514350"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00" dirty="0" smtClean="0"/>
          </a:p>
          <a:p>
            <a:pPr marL="514350" indent="-514350"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00" dirty="0" smtClean="0"/>
          </a:p>
          <a:p>
            <a:pPr marL="514350" indent="-514350"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00" dirty="0" smtClean="0"/>
          </a:p>
          <a:p>
            <a:pPr marL="514350" indent="-514350"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00" dirty="0" smtClean="0"/>
          </a:p>
          <a:p>
            <a:pPr marL="514350" indent="-514350"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00" dirty="0" smtClean="0"/>
          </a:p>
          <a:p>
            <a:pPr marL="514350" indent="-514350"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00" dirty="0" smtClean="0"/>
          </a:p>
          <a:p>
            <a:pPr marL="514350" indent="-514350"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00" dirty="0" smtClean="0"/>
          </a:p>
          <a:p>
            <a:pPr marL="514350" indent="-514350"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00" dirty="0" smtClean="0"/>
          </a:p>
          <a:p>
            <a:pPr marL="514350" indent="-514350"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00" dirty="0" smtClean="0"/>
          </a:p>
          <a:p>
            <a:pPr marL="514350" indent="-514350"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00" dirty="0" smtClean="0"/>
          </a:p>
          <a:p>
            <a:pPr marL="514350" indent="-514350"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00" dirty="0" smtClean="0"/>
          </a:p>
          <a:p>
            <a:pPr marL="514350" indent="-514350"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00" dirty="0" smtClean="0"/>
          </a:p>
          <a:p>
            <a:pPr marL="514350" indent="-514350"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00" dirty="0" smtClean="0"/>
          </a:p>
          <a:p>
            <a:pPr marL="514350" indent="-514350"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00" dirty="0" smtClean="0"/>
          </a:p>
          <a:p>
            <a:pPr marL="514350" indent="-514350"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00" dirty="0" smtClean="0"/>
          </a:p>
          <a:p>
            <a:pPr marL="514350" indent="-514350"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00" dirty="0" smtClean="0"/>
          </a:p>
          <a:p>
            <a:pPr marL="514350" indent="-514350"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00" dirty="0" smtClean="0"/>
          </a:p>
          <a:p>
            <a:pPr marL="514350" indent="-514350"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00" dirty="0" smtClean="0"/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200" dirty="0" smtClean="0"/>
              <a:t>  Скатайте  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         4 «колобка».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ru-RU" sz="100" dirty="0" smtClean="0"/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ru-RU" sz="100" dirty="0" smtClean="0"/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ru-RU" sz="100" dirty="0" smtClean="0"/>
          </a:p>
        </p:txBody>
      </p:sp>
      <p:pic>
        <p:nvPicPr>
          <p:cNvPr id="29699" name="Picture 2" descr="C:\Documents and Settings\Людаша\Мои документы\Людаша\Фотографии\100OLYMP - 2\PA1932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643313" y="1571625"/>
            <a:ext cx="5286375" cy="5072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1585913"/>
          </a:xfrm>
        </p:spPr>
      </p:pic>
      <p:pic>
        <p:nvPicPr>
          <p:cNvPr id="30722" name="Picture 2" descr="C:\Documents and Settings\Людаша\Мои документы\Людаша\Фотографии\100OLYMP - 2\PA1932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2286000"/>
            <a:ext cx="4000500" cy="3857625"/>
          </a:xfrm>
        </p:spPr>
      </p:pic>
      <p:pic>
        <p:nvPicPr>
          <p:cNvPr id="30723" name="Picture 2" descr="C:\Documents and Settings\Людаша\Мои документы\Людаша\Фотографии\100OLYMP - 2\PA1932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286000"/>
            <a:ext cx="4210050" cy="3857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FFFF00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cap="none" dirty="0" smtClean="0"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Стекой нарисуйте на листочках прожилки.</a:t>
            </a:r>
            <a:endParaRPr lang="ru-RU" dirty="0"/>
          </a:p>
        </p:txBody>
      </p:sp>
      <p:pic>
        <p:nvPicPr>
          <p:cNvPr id="31746" name="Picture 2" descr="C:\Documents and Settings\Людаша\Мои документы\Людаша\Фотографии\100OLYMP - 2\PA1932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357313"/>
            <a:ext cx="3643313" cy="3143250"/>
          </a:xfrm>
        </p:spPr>
      </p:pic>
      <p:pic>
        <p:nvPicPr>
          <p:cNvPr id="31747" name="Picture 2" descr="C:\Documents and Settings\Людаша\Мои документы\Людаша\Фотографии\100OLYMP - 2\PA1932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357313"/>
            <a:ext cx="37861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C:\Documents and Settings\Людаша\Мои документы\Людаша\Фотографии\100OLYMP - 2\PA1933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3714750"/>
            <a:ext cx="40719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50" y="-79375"/>
            <a:ext cx="9156700" cy="1298575"/>
          </a:xfrm>
        </p:spPr>
      </p:pic>
      <p:pic>
        <p:nvPicPr>
          <p:cNvPr id="32770" name="Picture 2" descr="C:\Documents and Settings\Людаша\Мои документы\Людаша\Фотографии\100OLYMP - 2\PA19330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14438"/>
            <a:ext cx="3143250" cy="2928937"/>
          </a:xfrm>
        </p:spPr>
      </p:pic>
      <p:pic>
        <p:nvPicPr>
          <p:cNvPr id="32771" name="Picture 2" descr="C:\Documents and Settings\Людаша\Мои документы\Людаша\Фотографии\100OLYMP - 2\PA1933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2643188"/>
            <a:ext cx="30003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C:\Documents and Settings\Людаша\Мои документы\Людаша\Фотографии\100OLYMP - 2\PA1933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3857625"/>
            <a:ext cx="30718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1152525"/>
          </a:xfrm>
        </p:spPr>
      </p:pic>
      <p:pic>
        <p:nvPicPr>
          <p:cNvPr id="33794" name="Picture 2" descr="C:\Documents and Settings\Людаша\Мои документы\Людаша\Фотографии\100OLYMP - 2\PA1933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714500"/>
            <a:ext cx="414337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4572000" y="1714500"/>
            <a:ext cx="44291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>
              <a:buFont typeface="Wingdings" pitchFamily="2" charset="2"/>
              <a:buChar char="v"/>
            </a:pPr>
            <a:r>
              <a:rPr lang="ru-RU" sz="3200">
                <a:latin typeface="Calibri" pitchFamily="34" charset="0"/>
              </a:rPr>
              <a:t>Возьмите тесто красного и жёлтого цветов.</a:t>
            </a:r>
          </a:p>
          <a:p>
            <a:pPr marL="514350" indent="-514350"/>
            <a:endParaRPr lang="ru-RU" sz="3200">
              <a:latin typeface="Calibri" pitchFamily="34" charset="0"/>
            </a:endParaRP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sz="3200">
                <a:latin typeface="Calibri" pitchFamily="34" charset="0"/>
              </a:rPr>
              <a:t>Скатайте «колобки».</a:t>
            </a:r>
          </a:p>
          <a:p>
            <a:pPr marL="514350" indent="-514350"/>
            <a:endParaRPr lang="ru-RU" sz="3200">
              <a:latin typeface="Calibri" pitchFamily="34" charset="0"/>
            </a:endParaRP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sz="3200">
                <a:latin typeface="Calibri" pitchFamily="34" charset="0"/>
              </a:rPr>
              <a:t>Можно смешать кусочки теста </a:t>
            </a:r>
          </a:p>
          <a:p>
            <a:pPr marL="514350" indent="-514350" algn="ctr"/>
            <a:r>
              <a:rPr lang="ru-RU" sz="3200">
                <a:latin typeface="Calibri" pitchFamily="34" charset="0"/>
              </a:rPr>
              <a:t>       разных цветов.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1357313" y="2928938"/>
            <a:ext cx="3857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Давайте </a:t>
            </a:r>
          </a:p>
          <a:p>
            <a:pPr algn="ctr"/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познакомимся!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solidFill>
            <a:srgbClr val="FFFF00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cap="none" dirty="0" smtClean="0"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На  каждом  яблочке  стекой  сделайте небольшое  углубление.</a:t>
            </a:r>
            <a:endParaRPr lang="ru-RU" dirty="0"/>
          </a:p>
        </p:txBody>
      </p:sp>
      <p:pic>
        <p:nvPicPr>
          <p:cNvPr id="34818" name="Picture 2" descr="C:\Documents and Settings\Людаша\Мои документы\Людаша\Фотографии\100OLYMP - 2\PA1933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928813"/>
            <a:ext cx="3786187" cy="3857625"/>
          </a:xfrm>
        </p:spPr>
      </p:pic>
      <p:pic>
        <p:nvPicPr>
          <p:cNvPr id="34819" name="Picture 2" descr="C:\Documents and Settings\Людаша\Мои документы\Людаша\Фотографии\100OLYMP - 2\PA1933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29188" y="2571750"/>
            <a:ext cx="3714750" cy="3714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50" y="-36513"/>
            <a:ext cx="9156700" cy="1341438"/>
          </a:xfrm>
        </p:spPr>
      </p:pic>
      <p:pic>
        <p:nvPicPr>
          <p:cNvPr id="35842" name="Picture 2" descr="C:\Documents and Settings\Людаша\Мои документы\Людаша\Фотографии\100OLYMP - 2\PA1933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714500"/>
            <a:ext cx="264318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C:\Documents and Settings\Людаша\Мои документы\Людаша\Фотографии\100OLYMP - 2\PA1933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2928938"/>
            <a:ext cx="2571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 descr="C:\Documents and Settings\Людаша\Мои документы\Людаша\Фотографии\100OLYMP - 2\PA1933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3786188"/>
            <a:ext cx="2728913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Людаша\Мои документы\Людаша\Фотографии\100OLYMP - 2\PA1933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2350" y="2298700"/>
            <a:ext cx="4846638" cy="7058025"/>
          </a:xfrm>
          <a:prstGeom prst="rect">
            <a:avLst/>
          </a:prstGeom>
          <a:noFill/>
        </p:spPr>
      </p:pic>
      <p:sp>
        <p:nvSpPr>
          <p:cNvPr id="36866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23383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" b="1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sz="200" b="1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sz="200" b="1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sz="200" b="1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32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ВМЕСТЕ СО ВЗРОСЛЫМИ</a:t>
            </a:r>
          </a:p>
          <a:p>
            <a:pPr algn="ctr"/>
            <a:endParaRPr lang="ru-RU" sz="20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sz="20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sz="20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sz="20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sz="20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sz="3200">
                <a:latin typeface="Calibri" pitchFamily="34" charset="0"/>
                <a:cs typeface="Times New Roman" pitchFamily="18" charset="0"/>
              </a:rPr>
              <a:t>Готовую корзинку надо запечь в духовке в течение 1 часа при температуре </a:t>
            </a:r>
            <a:r>
              <a:rPr lang="ru-RU" sz="3200">
                <a:latin typeface="Calibri" pitchFamily="34" charset="0"/>
              </a:rPr>
              <a:t>100</a:t>
            </a:r>
            <a:r>
              <a:rPr lang="ru-RU" sz="3200" baseline="30000">
                <a:latin typeface="Calibri" pitchFamily="34" charset="0"/>
              </a:rPr>
              <a:t>о </a:t>
            </a:r>
            <a:r>
              <a:rPr lang="ru-RU" sz="3200">
                <a:latin typeface="Calibri" pitchFamily="34" charset="0"/>
                <a:cs typeface="Times New Roman" pitchFamily="18" charset="0"/>
              </a:rPr>
              <a:t>.</a:t>
            </a:r>
            <a:endParaRPr lang="ru-RU" sz="3200">
              <a:latin typeface="Calibri" pitchFamily="34" charset="0"/>
            </a:endParaRPr>
          </a:p>
          <a:p>
            <a:pPr algn="ctr"/>
            <a:endParaRPr lang="ru-RU" sz="3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6867" name="Прямоугольник 4"/>
          <p:cNvSpPr>
            <a:spLocks noChangeArrowheads="1"/>
          </p:cNvSpPr>
          <p:nvPr/>
        </p:nvSpPr>
        <p:spPr bwMode="auto">
          <a:xfrm>
            <a:off x="0" y="5786438"/>
            <a:ext cx="9144000" cy="10779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alibri" pitchFamily="34" charset="0"/>
                <a:cs typeface="Times New Roman" pitchFamily="18" charset="0"/>
              </a:rPr>
              <a:t>После того, как поделка остыла, </a:t>
            </a:r>
          </a:p>
          <a:p>
            <a:pPr algn="ctr"/>
            <a:r>
              <a:rPr lang="ru-RU" sz="3200">
                <a:latin typeface="Calibri" pitchFamily="34" charset="0"/>
                <a:cs typeface="Times New Roman" pitchFamily="18" charset="0"/>
              </a:rPr>
              <a:t>её можно покрыть 2 – 3 слоями лака.</a:t>
            </a: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угольник 3"/>
          <p:cNvSpPr>
            <a:spLocks noChangeArrowheads="1"/>
          </p:cNvSpPr>
          <p:nvPr/>
        </p:nvSpPr>
        <p:spPr bwMode="auto">
          <a:xfrm>
            <a:off x="0" y="714375"/>
            <a:ext cx="91440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Arial Black" pitchFamily="34" charset="0"/>
              </a:rPr>
              <a:t>                      </a:t>
            </a:r>
          </a:p>
          <a:p>
            <a:r>
              <a:rPr lang="ru-RU" sz="4000" b="1">
                <a:solidFill>
                  <a:srgbClr val="FF0000"/>
                </a:solidFill>
                <a:latin typeface="Arial Black" pitchFamily="34" charset="0"/>
              </a:rPr>
              <a:t>                       ТВОРИТЕ  !</a:t>
            </a:r>
          </a:p>
          <a:p>
            <a:endParaRPr lang="ru-RU" sz="4000" b="1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4000" b="1">
                <a:solidFill>
                  <a:srgbClr val="0070C0"/>
                </a:solidFill>
                <a:latin typeface="Arial Black" pitchFamily="34" charset="0"/>
              </a:rPr>
              <a:t>                  ФАНТАЗИРУЙТЕ  !</a:t>
            </a:r>
          </a:p>
          <a:p>
            <a:endParaRPr lang="ru-RU" sz="4000" b="1">
              <a:solidFill>
                <a:srgbClr val="0070C0"/>
              </a:solidFill>
              <a:latin typeface="Arial Black" pitchFamily="34" charset="0"/>
            </a:endParaRPr>
          </a:p>
          <a:p>
            <a:pPr algn="r"/>
            <a:endParaRPr lang="ru-RU" sz="4000" b="1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ru-RU" sz="4000" b="1">
                <a:solidFill>
                  <a:srgbClr val="AD038D"/>
                </a:solidFill>
                <a:latin typeface="Arial Black" pitchFamily="34" charset="0"/>
              </a:rPr>
              <a:t>         И У ВАС ПОЛУЧАТСЯ </a:t>
            </a:r>
          </a:p>
          <a:p>
            <a:endParaRPr lang="ru-RU" sz="200" b="1">
              <a:solidFill>
                <a:srgbClr val="AD038D"/>
              </a:solidFill>
              <a:latin typeface="Arial Black" pitchFamily="34" charset="0"/>
            </a:endParaRPr>
          </a:p>
          <a:p>
            <a:endParaRPr lang="ru-RU" sz="200" b="1">
              <a:solidFill>
                <a:srgbClr val="AD038D"/>
              </a:solidFill>
              <a:latin typeface="Arial Black" pitchFamily="34" charset="0"/>
            </a:endParaRPr>
          </a:p>
          <a:p>
            <a:endParaRPr lang="ru-RU" sz="200" b="1">
              <a:solidFill>
                <a:srgbClr val="AD038D"/>
              </a:solidFill>
              <a:latin typeface="Arial Black" pitchFamily="34" charset="0"/>
            </a:endParaRPr>
          </a:p>
          <a:p>
            <a:endParaRPr lang="ru-RU" sz="200" b="1">
              <a:solidFill>
                <a:srgbClr val="AD038D"/>
              </a:solidFill>
              <a:latin typeface="Arial Black" pitchFamily="34" charset="0"/>
            </a:endParaRPr>
          </a:p>
          <a:p>
            <a:endParaRPr lang="ru-RU" sz="200" b="1">
              <a:solidFill>
                <a:srgbClr val="AD038D"/>
              </a:solidFill>
              <a:latin typeface="Arial Black" pitchFamily="34" charset="0"/>
            </a:endParaRPr>
          </a:p>
          <a:p>
            <a:endParaRPr lang="ru-RU" sz="200" b="1">
              <a:solidFill>
                <a:srgbClr val="AD038D"/>
              </a:solidFill>
              <a:latin typeface="Arial Black" pitchFamily="34" charset="0"/>
            </a:endParaRPr>
          </a:p>
          <a:p>
            <a:endParaRPr lang="ru-RU" sz="200" b="1">
              <a:solidFill>
                <a:srgbClr val="AD038D"/>
              </a:solidFill>
              <a:latin typeface="Arial Black" pitchFamily="34" charset="0"/>
            </a:endParaRPr>
          </a:p>
          <a:p>
            <a:endParaRPr lang="ru-RU" sz="200" b="1">
              <a:solidFill>
                <a:srgbClr val="AD038D"/>
              </a:solidFill>
              <a:latin typeface="Arial Black" pitchFamily="34" charset="0"/>
            </a:endParaRPr>
          </a:p>
          <a:p>
            <a:endParaRPr lang="ru-RU" sz="200" b="1">
              <a:solidFill>
                <a:srgbClr val="AD038D"/>
              </a:solidFill>
              <a:latin typeface="Arial Black" pitchFamily="34" charset="0"/>
            </a:endParaRPr>
          </a:p>
          <a:p>
            <a:endParaRPr lang="ru-RU" sz="200" b="1">
              <a:solidFill>
                <a:srgbClr val="AD038D"/>
              </a:solidFill>
              <a:latin typeface="Arial Black" pitchFamily="34" charset="0"/>
            </a:endParaRPr>
          </a:p>
          <a:p>
            <a:endParaRPr lang="ru-RU" sz="200" b="1">
              <a:solidFill>
                <a:srgbClr val="AD038D"/>
              </a:solidFill>
              <a:latin typeface="Arial Black" pitchFamily="34" charset="0"/>
            </a:endParaRPr>
          </a:p>
          <a:p>
            <a:pPr algn="ctr"/>
            <a:r>
              <a:rPr lang="ru-RU" sz="4000" b="1">
                <a:solidFill>
                  <a:srgbClr val="AD038D"/>
                </a:solidFill>
                <a:latin typeface="Arial Black" pitchFamily="34" charset="0"/>
              </a:rPr>
              <a:t>ЗАМЕЧАТЕЛЬНЫЕ ПОДЕЛКИ  !</a:t>
            </a:r>
            <a:endParaRPr lang="ru-RU" sz="4000">
              <a:solidFill>
                <a:srgbClr val="AD038D"/>
              </a:solidFill>
              <a:latin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71500"/>
            <a:ext cx="221456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3" descr="C:\Documents and Settings\Людаша\Мои документы\Людаша\ПРОЧЕЕ\РАМКИ _ 2\1304584916_ramochky_narod_ru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Людаша\Мои документы\Людаша\Фотографии\Фотографии 2\Фото 4 А\Оч. умелые ручки\PA2533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4188" y="1292225"/>
            <a:ext cx="3035300" cy="3968750"/>
          </a:xfrm>
          <a:prstGeom prst="rect">
            <a:avLst/>
          </a:prstGeom>
          <a:noFill/>
        </p:spPr>
      </p:pic>
      <p:sp>
        <p:nvSpPr>
          <p:cNvPr id="38915" name="Прямоугольник 6"/>
          <p:cNvSpPr>
            <a:spLocks noChangeArrowheads="1"/>
          </p:cNvSpPr>
          <p:nvPr/>
        </p:nvSpPr>
        <p:spPr bwMode="auto">
          <a:xfrm rot="10800000" flipV="1">
            <a:off x="357188" y="219075"/>
            <a:ext cx="8429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7030A0"/>
                </a:solidFill>
                <a:latin typeface="Arial Black" pitchFamily="34" charset="0"/>
              </a:rPr>
              <a:t>М О И     П О Д Е Л К И</a:t>
            </a:r>
            <a:endParaRPr lang="ru-RU" sz="3600" b="1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6" name="Picture 2" descr="C:\Documents and Settings\Людаша\Мои документы\Людаша\Фотографии\Фотографии 2\Фото 4 А\Оч. умелые ручки\PA2333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2859088"/>
            <a:ext cx="2786062" cy="3140075"/>
          </a:xfrm>
          <a:prstGeom prst="rect">
            <a:avLst/>
          </a:prstGeom>
          <a:noFill/>
        </p:spPr>
      </p:pic>
      <p:pic>
        <p:nvPicPr>
          <p:cNvPr id="1026" name="Picture 2" descr="H:\P40135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5450" y="1335088"/>
            <a:ext cx="2522538" cy="2151062"/>
          </a:xfrm>
          <a:prstGeom prst="rect">
            <a:avLst/>
          </a:prstGeom>
          <a:noFill/>
        </p:spPr>
      </p:pic>
      <p:pic>
        <p:nvPicPr>
          <p:cNvPr id="1027" name="Picture 3" descr="H:\P401357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10188" y="4078288"/>
            <a:ext cx="2681287" cy="1852612"/>
          </a:xfrm>
          <a:prstGeom prst="rect">
            <a:avLst/>
          </a:prstGeom>
          <a:noFill/>
        </p:spPr>
      </p:pic>
      <p:pic>
        <p:nvPicPr>
          <p:cNvPr id="1028" name="Picture 4" descr="H:\P401358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2988" y="1011238"/>
            <a:ext cx="2365375" cy="2036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8686800" cy="7858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СОВЕТУЮ ПРОЧИТАТЬ</a:t>
            </a:r>
            <a:endParaRPr lang="ru-RU" b="1" dirty="0">
              <a:solidFill>
                <a:srgbClr val="0070C0"/>
              </a:solidFill>
              <a:effectLst/>
              <a:latin typeface="Arial Black" pitchFamily="34" charset="0"/>
            </a:endParaRPr>
          </a:p>
        </p:txBody>
      </p:sp>
      <p:pic>
        <p:nvPicPr>
          <p:cNvPr id="39938" name="Picture 2" descr="C:\Documents and Settings\Людаша\Мои документы\Людаша\Наглядные пособия\Картинки 2\knigi-9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285875"/>
            <a:ext cx="1928813" cy="2214563"/>
          </a:xfrm>
        </p:spPr>
      </p:pic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3500438"/>
            <a:ext cx="2166938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4000500"/>
            <a:ext cx="2043112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1643063"/>
            <a:ext cx="28067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Прямоугольник 2"/>
          <p:cNvSpPr>
            <a:spLocks noChangeArrowheads="1"/>
          </p:cNvSpPr>
          <p:nvPr/>
        </p:nvSpPr>
        <p:spPr bwMode="auto">
          <a:xfrm>
            <a:off x="928688" y="2214563"/>
            <a:ext cx="7715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 РАБОТУ !</a:t>
            </a:r>
            <a:endParaRPr lang="ru-RU" sz="4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9050"/>
            <a:ext cx="9182100" cy="6896100"/>
          </a:xfrm>
        </p:spPr>
      </p:pic>
      <p:pic>
        <p:nvPicPr>
          <p:cNvPr id="41986" name="Рисунок 2" descr="C:\Documents and Settings\Людаша\Мои документы\Людаша\ПРОЧЕЕ\Новая\14536b2afcf7b559af18888db37daa6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2428875" y="5357813"/>
            <a:ext cx="42862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1"/>
          <p:cNvSpPr>
            <a:spLocks noChangeArrowheads="1"/>
          </p:cNvSpPr>
          <p:nvPr/>
        </p:nvSpPr>
        <p:spPr bwMode="auto">
          <a:xfrm>
            <a:off x="214313" y="1643063"/>
            <a:ext cx="8643937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ИСТОЧНИКИ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43010" name="Прямоугольник 3"/>
          <p:cNvSpPr>
            <a:spLocks noChangeArrowheads="1"/>
          </p:cNvSpPr>
          <p:nvPr/>
        </p:nvSpPr>
        <p:spPr bwMode="auto">
          <a:xfrm>
            <a:off x="785813" y="2286000"/>
            <a:ext cx="83581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Gill Sans MT"/>
                <a:hlinkClick r:id="rId2"/>
              </a:rPr>
              <a:t>http://newmover.ru</a:t>
            </a:r>
            <a:r>
              <a:rPr lang="ru-RU" sz="2400">
                <a:latin typeface="Calibri" pitchFamily="34" charset="0"/>
              </a:rPr>
              <a:t> - рамки</a:t>
            </a:r>
            <a:endParaRPr lang="ru-RU" sz="2400">
              <a:latin typeface="Calibri" pitchFamily="34" charset="0"/>
              <a:hlinkClick r:id="rId3"/>
            </a:endParaRPr>
          </a:p>
          <a:p>
            <a:r>
              <a:rPr lang="en-US" sz="2400">
                <a:latin typeface="Gill Sans MT"/>
                <a:hlinkClick r:id="rId3"/>
              </a:rPr>
              <a:t>http://www.liveinternet.ru</a:t>
            </a:r>
            <a:r>
              <a:rPr lang="ru-RU" sz="2400">
                <a:latin typeface="Calibri" pitchFamily="34" charset="0"/>
              </a:rPr>
              <a:t>  - кот Леопольд</a:t>
            </a:r>
          </a:p>
          <a:p>
            <a:r>
              <a:rPr lang="en-US" sz="2400">
                <a:latin typeface="Gill Sans MT"/>
                <a:hlinkClick r:id="rId4"/>
              </a:rPr>
              <a:t>http://photoshop-sklad.ru</a:t>
            </a:r>
            <a:r>
              <a:rPr lang="ru-RU" sz="2400">
                <a:latin typeface="Calibri" pitchFamily="34" charset="0"/>
              </a:rPr>
              <a:t>  -  школьные принадлежности</a:t>
            </a:r>
          </a:p>
          <a:p>
            <a:r>
              <a:rPr lang="en-US" sz="2400">
                <a:latin typeface="Gill Sans MT"/>
                <a:hlinkClick r:id="rId5"/>
              </a:rPr>
              <a:t>http://pixelbrush.ru</a:t>
            </a:r>
            <a:r>
              <a:rPr lang="ru-RU" sz="2400">
                <a:latin typeface="Calibri" pitchFamily="34" charset="0"/>
              </a:rPr>
              <a:t>  - девочка</a:t>
            </a:r>
          </a:p>
          <a:p>
            <a:r>
              <a:rPr lang="en-US" sz="2400">
                <a:latin typeface="Gill Sans MT"/>
                <a:hlinkClick r:id="rId6"/>
              </a:rPr>
              <a:t>http://liubavyshka.ru</a:t>
            </a:r>
            <a:r>
              <a:rPr lang="ru-RU" sz="2400">
                <a:latin typeface="Calibri" pitchFamily="34" charset="0"/>
              </a:rPr>
              <a:t>  - «читающий» смайлик</a:t>
            </a:r>
          </a:p>
          <a:p>
            <a:r>
              <a:rPr lang="en-US" sz="2400">
                <a:latin typeface="Gill Sans MT"/>
                <a:hlinkClick r:id="rId7"/>
              </a:rPr>
              <a:t>http://www.xrest.ru</a:t>
            </a:r>
            <a:r>
              <a:rPr lang="ru-RU" sz="2400">
                <a:latin typeface="Calibri" pitchFamily="34" charset="0"/>
              </a:rPr>
              <a:t>  -  сова</a:t>
            </a:r>
          </a:p>
          <a:p>
            <a:r>
              <a:rPr lang="en-US" sz="2400">
                <a:latin typeface="Gill Sans MT"/>
              </a:rPr>
              <a:t> </a:t>
            </a:r>
            <a:r>
              <a:rPr lang="en-US" sz="2400">
                <a:latin typeface="Gill Sans MT"/>
                <a:hlinkClick r:id="rId8"/>
              </a:rPr>
              <a:t>http://brashka.blogspot.ru</a:t>
            </a:r>
            <a:r>
              <a:rPr lang="ru-RU" sz="2400">
                <a:latin typeface="Calibri" pitchFamily="34" charset="0"/>
              </a:rPr>
              <a:t> – изображения обложек книг</a:t>
            </a:r>
          </a:p>
          <a:p>
            <a:endParaRPr lang="ru-RU" sz="2400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  <a:p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Людаша\Мои документы\Людаша\Фотографии\Фотографии 2\Фото 4 А\На уроке\PA1932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2071688"/>
            <a:ext cx="3938587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 rot="10800000" flipV="1">
            <a:off x="142875" y="274638"/>
            <a:ext cx="8858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Меня зовут Анастасия Перова. </a:t>
            </a:r>
          </a:p>
          <a:p>
            <a:pPr algn="ctr"/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учусь в 4  классе.</a:t>
            </a: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0" y="1643063"/>
            <a:ext cx="478631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очень люблю  лепить </a:t>
            </a:r>
          </a:p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поделки из солёного теста.</a:t>
            </a:r>
          </a:p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После уроков посещаю кружок , в котором нас учат,   </a:t>
            </a:r>
          </a:p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как нужно работать с </a:t>
            </a:r>
          </a:p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солёным тестом.</a:t>
            </a:r>
          </a:p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В своём классе я провела   </a:t>
            </a:r>
          </a:p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урок труда и научила </a:t>
            </a:r>
          </a:p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одноклассников приёмам </a:t>
            </a:r>
          </a:p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лепки из солёного теста.</a:t>
            </a:r>
          </a:p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Вот что у нас получилось…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313"/>
            <a:ext cx="8686800" cy="14287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Р А Б О Т Ы </a:t>
            </a:r>
            <a:br>
              <a:rPr lang="ru-RU" b="1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                М О И Х </a:t>
            </a:r>
            <a:br>
              <a:rPr lang="ru-RU" b="1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                           ОДНОКЛАССНИКОВ</a:t>
            </a:r>
            <a:endParaRPr lang="ru-RU" dirty="0">
              <a:effectLst/>
            </a:endParaRPr>
          </a:p>
        </p:txBody>
      </p:sp>
      <p:pic>
        <p:nvPicPr>
          <p:cNvPr id="6" name="Picture 2" descr="C:\Documents and Settings\Людаша\Мои документы\Людаша\Фотографии\100OLYMP - 2\PA2133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0875" y="1706563"/>
            <a:ext cx="5156200" cy="5157787"/>
          </a:xfrm>
        </p:spPr>
      </p:pic>
      <p:pic>
        <p:nvPicPr>
          <p:cNvPr id="7" name="Picture 2" descr="C:\Documents and Settings\Людаша\Мои документы\Людаша\Фотографии\100OLYMP - 2\PA2133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3614738"/>
            <a:ext cx="2925763" cy="3249612"/>
          </a:xfrm>
          <a:prstGeom prst="rect">
            <a:avLst/>
          </a:prstGeom>
          <a:noFill/>
        </p:spPr>
      </p:pic>
      <p:pic>
        <p:nvPicPr>
          <p:cNvPr id="8" name="Picture 2" descr="C:\Documents and Settings\Людаша\Мои документы\Людаша\Фотографии\100OLYMP - 2\PA2133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0475" y="3938588"/>
            <a:ext cx="2790825" cy="295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1214438" y="2286000"/>
            <a:ext cx="70723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К О Р З И Н К А 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С   Я Б Л О К А М И</a:t>
            </a:r>
          </a:p>
          <a:p>
            <a:pPr algn="ctr"/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(поделка  из  солёного  теста)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c3ceb7813bdt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375" y="292100"/>
            <a:ext cx="4327525" cy="6211888"/>
          </a:xfrm>
          <a:prstGeom prst="rect">
            <a:avLst/>
          </a:prstGeom>
          <a:noFill/>
        </p:spPr>
      </p:pic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 rot="10800000" flipV="1">
            <a:off x="0" y="2149475"/>
            <a:ext cx="48577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РАБОТЫ </a:t>
            </a:r>
          </a:p>
          <a:p>
            <a:pPr algn="ctr"/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НАМ </a:t>
            </a:r>
          </a:p>
          <a:p>
            <a:pPr algn="ctr"/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ПОТРЕБУЕТСЯ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/>
              </a:rPr>
              <a:t>МАТЕРИАЛЫ И ИНСТРУМЕНТЫ</a:t>
            </a:r>
            <a:endParaRPr lang="ru-RU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71625"/>
            <a:ext cx="8686800" cy="435768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mtClean="0">
                <a:solidFill>
                  <a:schemeClr val="tx1"/>
                </a:solidFill>
              </a:rPr>
              <a:t>Мука, соль, вода.</a:t>
            </a:r>
          </a:p>
          <a:p>
            <a:pPr>
              <a:buFont typeface="Wingdings" pitchFamily="2" charset="2"/>
              <a:buChar char="v"/>
            </a:pPr>
            <a:r>
              <a:rPr lang="ru-RU" smtClean="0">
                <a:solidFill>
                  <a:schemeClr val="tx1"/>
                </a:solidFill>
              </a:rPr>
              <a:t>Деревянная ложка, стакан, глубокая ёмкость, доска для работы с тестом.</a:t>
            </a:r>
          </a:p>
          <a:p>
            <a:pPr>
              <a:buFont typeface="Wingdings" pitchFamily="2" charset="2"/>
              <a:buChar char="v"/>
            </a:pPr>
            <a:r>
              <a:rPr lang="ru-RU" smtClean="0">
                <a:solidFill>
                  <a:schemeClr val="tx1"/>
                </a:solidFill>
              </a:rPr>
              <a:t>Стеки.</a:t>
            </a:r>
          </a:p>
          <a:p>
            <a:pPr>
              <a:buFont typeface="Wingdings" pitchFamily="2" charset="2"/>
              <a:buChar char="v"/>
            </a:pPr>
            <a:r>
              <a:rPr lang="ru-RU" smtClean="0">
                <a:solidFill>
                  <a:schemeClr val="tx1"/>
                </a:solidFill>
              </a:rPr>
              <a:t>Влажные салфетки.</a:t>
            </a:r>
          </a:p>
          <a:p>
            <a:endParaRPr lang="ru-RU" smtClean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3050" y="3492500"/>
            <a:ext cx="3297238" cy="2944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 rot="10800000" flipV="1">
            <a:off x="214313" y="279400"/>
            <a:ext cx="8715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Рецепт солёного теста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285750" y="1143000"/>
            <a:ext cx="66436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    Для приготовления теста нам </a:t>
            </a:r>
            <a:r>
              <a:rPr lang="ru-RU" sz="2700" b="1">
                <a:solidFill>
                  <a:srgbClr val="0070C0"/>
                </a:solidFill>
                <a:latin typeface="Calibri" pitchFamily="34" charset="0"/>
              </a:rPr>
              <a:t>понадобится</a:t>
            </a:r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:</a:t>
            </a:r>
          </a:p>
          <a:p>
            <a:pPr lvl="2">
              <a:buFont typeface="Wingdings" pitchFamily="2" charset="2"/>
              <a:buChar char="v"/>
            </a:pPr>
            <a:r>
              <a:rPr lang="ru-RU" sz="2800" b="1">
                <a:latin typeface="Calibri" pitchFamily="34" charset="0"/>
              </a:rPr>
              <a:t>  2 стакана пшеничной муки</a:t>
            </a:r>
          </a:p>
          <a:p>
            <a:pPr lvl="2">
              <a:buFont typeface="Wingdings" pitchFamily="2" charset="2"/>
              <a:buChar char="v"/>
            </a:pPr>
            <a:r>
              <a:rPr lang="ru-RU" sz="2800">
                <a:latin typeface="Calibri" pitchFamily="34" charset="0"/>
              </a:rPr>
              <a:t>  </a:t>
            </a:r>
            <a:r>
              <a:rPr lang="ru-RU" sz="2800" b="1">
                <a:latin typeface="Calibri" pitchFamily="34" charset="0"/>
              </a:rPr>
              <a:t>1 стакан самой мелкой соли</a:t>
            </a:r>
          </a:p>
          <a:p>
            <a:pPr lvl="2">
              <a:buFont typeface="Wingdings" pitchFamily="2" charset="2"/>
              <a:buChar char="v"/>
            </a:pPr>
            <a:r>
              <a:rPr lang="ru-RU" sz="2800" b="1">
                <a:latin typeface="Calibri" pitchFamily="34" charset="0"/>
              </a:rPr>
              <a:t>  1 стакан холодной воды</a:t>
            </a:r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428625" y="3429000"/>
            <a:ext cx="82867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   1. Насыпьте в мисочку муку и соль.</a:t>
            </a:r>
          </a:p>
          <a:p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   2. Тщательно перемешайте деревянной ложкой.</a:t>
            </a:r>
          </a:p>
          <a:p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   3. Сделайте углубление.</a:t>
            </a:r>
          </a:p>
          <a:p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   4. Вылейте в это углубление всю воду.</a:t>
            </a:r>
          </a:p>
          <a:p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   5. Тщательно всё перемешайте.</a:t>
            </a:r>
          </a:p>
          <a:p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   6. Скатайте круглый «колобок». </a:t>
            </a:r>
            <a:endParaRPr lang="ru-RU" sz="2800">
              <a:latin typeface="Calibri" pitchFamily="34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4850" y="1285875"/>
            <a:ext cx="15986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6"/>
          <p:cNvSpPr>
            <a:spLocks noChangeArrowheads="1"/>
          </p:cNvSpPr>
          <p:nvPr/>
        </p:nvSpPr>
        <p:spPr bwMode="auto">
          <a:xfrm rot="-295525">
            <a:off x="2563813" y="2582863"/>
            <a:ext cx="45862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 О Л Е З Н Ы Е    </a:t>
            </a:r>
          </a:p>
          <a:p>
            <a:pPr algn="ctr"/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О В Е Т 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</TotalTime>
  <Words>378</Words>
  <PresentationFormat>Экран (4:3)</PresentationFormat>
  <Paragraphs>191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28</vt:i4>
      </vt:variant>
    </vt:vector>
  </HeadingPairs>
  <TitlesOfParts>
    <vt:vector size="45" baseType="lpstr">
      <vt:lpstr>Calibri</vt:lpstr>
      <vt:lpstr>Arial</vt:lpstr>
      <vt:lpstr>Cambria</vt:lpstr>
      <vt:lpstr>Wingdings 2</vt:lpstr>
      <vt:lpstr>Gill Sans MT</vt:lpstr>
      <vt:lpstr>Arial Black</vt:lpstr>
      <vt:lpstr>Times New Roman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Р А Б О Т Ы                   М О И Х                              ОДНОКЛАССНИКОВ</vt:lpstr>
      <vt:lpstr>Слайд 5</vt:lpstr>
      <vt:lpstr>Слайд 6</vt:lpstr>
      <vt:lpstr>МАТЕРИАЛЫ И ИНСТРУМЕНТЫ</vt:lpstr>
      <vt:lpstr>Слайд 8</vt:lpstr>
      <vt:lpstr>Слайд 9</vt:lpstr>
      <vt:lpstr>Слайд 10</vt:lpstr>
      <vt:lpstr>Слайд 11</vt:lpstr>
      <vt:lpstr>Слайд 12</vt:lpstr>
      <vt:lpstr>ИЗГОТОВЛЕНИЕ   КОРЗИНКИ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СОВЕТУЮ ПРОЧИТАТЬ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94</cp:revision>
  <dcterms:modified xsi:type="dcterms:W3CDTF">2014-04-08T20:04:40Z</dcterms:modified>
</cp:coreProperties>
</file>