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Default Extension="mid" ContentType="audio/unknown"/>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unknown"/>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notesMasterIdLst>
    <p:notesMasterId r:id="rId37"/>
  </p:notesMasterIdLst>
  <p:sldIdLst>
    <p:sldId id="256" r:id="rId2"/>
    <p:sldId id="257" r:id="rId3"/>
    <p:sldId id="264" r:id="rId4"/>
    <p:sldId id="258" r:id="rId5"/>
    <p:sldId id="261" r:id="rId6"/>
    <p:sldId id="259" r:id="rId7"/>
    <p:sldId id="262" r:id="rId8"/>
    <p:sldId id="267" r:id="rId9"/>
    <p:sldId id="263" r:id="rId10"/>
    <p:sldId id="269" r:id="rId11"/>
    <p:sldId id="268" r:id="rId12"/>
    <p:sldId id="270" r:id="rId13"/>
    <p:sldId id="271" r:id="rId14"/>
    <p:sldId id="272" r:id="rId15"/>
    <p:sldId id="266" r:id="rId16"/>
    <p:sldId id="273" r:id="rId17"/>
    <p:sldId id="274" r:id="rId18"/>
    <p:sldId id="276" r:id="rId19"/>
    <p:sldId id="277" r:id="rId20"/>
    <p:sldId id="278" r:id="rId21"/>
    <p:sldId id="279" r:id="rId22"/>
    <p:sldId id="292" r:id="rId23"/>
    <p:sldId id="280" r:id="rId24"/>
    <p:sldId id="281" r:id="rId25"/>
    <p:sldId id="282" r:id="rId26"/>
    <p:sldId id="283" r:id="rId27"/>
    <p:sldId id="285" r:id="rId28"/>
    <p:sldId id="284" r:id="rId29"/>
    <p:sldId id="286" r:id="rId30"/>
    <p:sldId id="287" r:id="rId31"/>
    <p:sldId id="288" r:id="rId32"/>
    <p:sldId id="290" r:id="rId33"/>
    <p:sldId id="293" r:id="rId34"/>
    <p:sldId id="289" r:id="rId35"/>
    <p:sldId id="291" r:id="rId36"/>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08" autoAdjust="0"/>
    <p:restoredTop sz="94175" autoAdjust="0"/>
  </p:normalViewPr>
  <p:slideViewPr>
    <p:cSldViewPr>
      <p:cViewPr>
        <p:scale>
          <a:sx n="100" d="100"/>
          <a:sy n="100" d="100"/>
        </p:scale>
        <p:origin x="-276" y="-16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2182141-4BD9-45F9-AE30-D48205A66E50}" type="datetimeFigureOut">
              <a:rPr lang="ru-RU" smtClean="0"/>
              <a:pPr/>
              <a:t>26.02.2014</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EC9BE7-8942-408F-83F8-87EC29E0B1CF}" type="slidenum">
              <a:rPr lang="ru-RU" smtClean="0"/>
              <a:pPr/>
              <a:t>‹#›</a:t>
            </a:fld>
            <a:endParaRPr lang="ru-RU"/>
          </a:p>
        </p:txBody>
      </p:sp>
    </p:spTree>
    <p:extLst>
      <p:ext uri="{BB962C8B-B14F-4D97-AF65-F5344CB8AC3E}">
        <p14:creationId xmlns:p14="http://schemas.microsoft.com/office/powerpoint/2010/main" xmlns="" val="2061299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AEC9BE7-8942-408F-83F8-87EC29E0B1CF}" type="slidenum">
              <a:rPr lang="ru-RU" smtClean="0"/>
              <a:pPr/>
              <a:t>17</a:t>
            </a:fld>
            <a:endParaRPr lang="ru-RU"/>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AEC9BE7-8942-408F-83F8-87EC29E0B1CF}" type="slidenum">
              <a:rPr lang="ru-RU" smtClean="0"/>
              <a:pPr/>
              <a:t>23</a:t>
            </a:fld>
            <a:endParaRPr lang="ru-RU"/>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endParaRPr lang="ru-RU" dirty="0"/>
          </a:p>
        </p:txBody>
      </p:sp>
      <p:sp>
        <p:nvSpPr>
          <p:cNvPr id="4" name="Номер слайда 3"/>
          <p:cNvSpPr>
            <a:spLocks noGrp="1"/>
          </p:cNvSpPr>
          <p:nvPr>
            <p:ph type="sldNum" sz="quarter" idx="10"/>
          </p:nvPr>
        </p:nvSpPr>
        <p:spPr/>
        <p:txBody>
          <a:bodyPr/>
          <a:lstStyle/>
          <a:p>
            <a:fld id="{EAEC9BE7-8942-408F-83F8-87EC29E0B1CF}" type="slidenum">
              <a:rPr lang="ru-RU" smtClean="0"/>
              <a:pPr/>
              <a:t>24</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6304"/>
            <a:ext cx="8814816" cy="2505456"/>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Заголовок 7"/>
          <p:cNvSpPr>
            <a:spLocks noGrp="1"/>
          </p:cNvSpPr>
          <p:nvPr>
            <p:ph type="ctrTitle"/>
          </p:nvPr>
        </p:nvSpPr>
        <p:spPr>
          <a:xfrm>
            <a:off x="464234" y="381001"/>
            <a:ext cx="8229600" cy="2209800"/>
          </a:xfrm>
        </p:spPr>
        <p:txBody>
          <a:bodyPr lIns="45720" rIns="228600" anchor="b">
            <a:normAutofit/>
          </a:bodyPr>
          <a:lstStyle>
            <a:lvl1pPr marL="0" algn="r">
              <a:defRPr sz="4800"/>
            </a:lvl1pPr>
            <a:extLst/>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2133600" y="2819400"/>
            <a:ext cx="6560234" cy="175260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sp>
        <p:nvSpPr>
          <p:cNvPr id="10" name="Дата 9"/>
          <p:cNvSpPr>
            <a:spLocks noGrp="1"/>
          </p:cNvSpPr>
          <p:nvPr>
            <p:ph type="dt" sz="half" idx="10"/>
          </p:nvPr>
        </p:nvSpPr>
        <p:spPr>
          <a:xfrm>
            <a:off x="5562600" y="6509004"/>
            <a:ext cx="3002280" cy="274320"/>
          </a:xfrm>
        </p:spPr>
        <p:txBody>
          <a:bodyPr vert="horz" rtlCol="0"/>
          <a:lstStyle>
            <a:extLst/>
          </a:lstStyle>
          <a:p>
            <a:fld id="{D0691A10-F365-47C1-AC69-CFAF16037BD0}" type="datetimeFigureOut">
              <a:rPr lang="ru-RU" smtClean="0"/>
              <a:pPr/>
              <a:t>26.02.2014</a:t>
            </a:fld>
            <a:endParaRPr lang="ru-RU"/>
          </a:p>
        </p:txBody>
      </p:sp>
      <p:sp>
        <p:nvSpPr>
          <p:cNvPr id="11" name="Номер слайда 10"/>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C7A9809-8FEF-4C14-A607-F666E013D0A0}" type="slidenum">
              <a:rPr lang="ru-RU" smtClean="0"/>
              <a:pPr/>
              <a:t>‹#›</a:t>
            </a:fld>
            <a:endParaRPr lang="ru-RU"/>
          </a:p>
        </p:txBody>
      </p:sp>
      <p:sp>
        <p:nvSpPr>
          <p:cNvPr id="12" name="Нижний колонтитул 11"/>
          <p:cNvSpPr>
            <a:spLocks noGrp="1"/>
          </p:cNvSpPr>
          <p:nvPr>
            <p:ph type="ftr" sz="quarter" idx="12"/>
          </p:nvPr>
        </p:nvSpPr>
        <p:spPr>
          <a:xfrm>
            <a:off x="1600200" y="6509004"/>
            <a:ext cx="3907464" cy="274320"/>
          </a:xfrm>
        </p:spPr>
        <p:txBody>
          <a:bodyPr vert="horz" rtlCol="0"/>
          <a:lstStyle>
            <a:extLst/>
          </a:lstStyle>
          <a:p>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0691A10-F365-47C1-AC69-CFAF16037BD0}" type="datetimeFigureOut">
              <a:rPr lang="ru-RU" smtClean="0"/>
              <a:pPr/>
              <a:t>26.02.2014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2C7A9809-8FEF-4C14-A607-F666E013D0A0}"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lvl1pPr algn="l">
              <a:defRPr/>
            </a:lvl1pPr>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0691A10-F365-47C1-AC69-CFAF16037BD0}" type="datetimeFigureOut">
              <a:rPr lang="ru-RU" smtClean="0"/>
              <a:pPr/>
              <a:t>26.02.2014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2C7A9809-8FEF-4C14-A607-F666E013D0A0}"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D0691A10-F365-47C1-AC69-CFAF16037BD0}" type="datetimeFigureOut">
              <a:rPr lang="ru-RU" smtClean="0"/>
              <a:pPr/>
              <a:t>26.02.2014</a:t>
            </a:fld>
            <a:endParaRPr lang="ru-RU"/>
          </a:p>
        </p:txBody>
      </p:sp>
      <p:sp>
        <p:nvSpPr>
          <p:cNvPr id="5" name="Нижний колонтитул 4"/>
          <p:cNvSpPr>
            <a:spLocks noGrp="1"/>
          </p:cNvSpPr>
          <p:nvPr>
            <p:ph type="ftr" sz="quarter" idx="11"/>
          </p:nvPr>
        </p:nvSpPr>
        <p:spPr/>
        <p:txBody>
          <a:bodyPr/>
          <a:lstStyle>
            <a:extLst/>
          </a:lstStyle>
          <a:p>
            <a:endParaRPr lang="ru-RU"/>
          </a:p>
        </p:txBody>
      </p:sp>
      <p:sp>
        <p:nvSpPr>
          <p:cNvPr id="6" name="Номер слайда 5"/>
          <p:cNvSpPr>
            <a:spLocks noGrp="1"/>
          </p:cNvSpPr>
          <p:nvPr>
            <p:ph type="sldNum" sz="quarter" idx="12"/>
          </p:nvPr>
        </p:nvSpPr>
        <p:spPr/>
        <p:txBody>
          <a:bodyPr/>
          <a:lstStyle>
            <a:extLst/>
          </a:lstStyle>
          <a:p>
            <a:fld id="{2C7A9809-8FEF-4C14-A607-F666E013D0A0}"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bg>
      <p:bgRef idx="1001">
        <a:schemeClr val="bg2"/>
      </p:bgRef>
    </p:bg>
    <p:spTree>
      <p:nvGrpSpPr>
        <p:cNvPr id="1" name=""/>
        <p:cNvGrpSpPr/>
        <p:nvPr/>
      </p:nvGrpSpPr>
      <p:grpSpPr>
        <a:xfrm>
          <a:off x="0" y="0"/>
          <a:ext cx="0" cy="0"/>
          <a:chOff x="0" y="0"/>
          <a:chExt cx="0" cy="0"/>
        </a:xfrm>
      </p:grpSpPr>
      <p:sp>
        <p:nvSpPr>
          <p:cNvPr id="7" name="Прямоугольник 6"/>
          <p:cNvSpPr/>
          <p:nvPr/>
        </p:nvSpPr>
        <p:spPr>
          <a:xfrm>
            <a:off x="1000128" y="3267456"/>
            <a:ext cx="74066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722376" y="498230"/>
            <a:ext cx="7772400" cy="2731008"/>
          </a:xfrm>
        </p:spPr>
        <p:txBody>
          <a:bodyPr rIns="100584"/>
          <a:lstStyle>
            <a:lvl1pPr algn="r">
              <a:buNone/>
              <a:defRPr sz="4000" b="1" cap="none">
                <a:solidFill>
                  <a:schemeClr val="accent1">
                    <a:tint val="95000"/>
                    <a:satMod val="200000"/>
                  </a:schemeClr>
                </a:solidFill>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722313" y="3287713"/>
            <a:ext cx="7772400" cy="1509712"/>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8" name="Дата 7"/>
          <p:cNvSpPr>
            <a:spLocks noGrp="1"/>
          </p:cNvSpPr>
          <p:nvPr>
            <p:ph type="dt" sz="half" idx="10"/>
          </p:nvPr>
        </p:nvSpPr>
        <p:spPr>
          <a:xfrm>
            <a:off x="5562600" y="6513670"/>
            <a:ext cx="3002280" cy="274320"/>
          </a:xfrm>
        </p:spPr>
        <p:txBody>
          <a:bodyPr vert="horz" rtlCol="0"/>
          <a:lstStyle>
            <a:extLst/>
          </a:lstStyle>
          <a:p>
            <a:fld id="{D0691A10-F365-47C1-AC69-CFAF16037BD0}" type="datetimeFigureOut">
              <a:rPr lang="ru-RU" smtClean="0"/>
              <a:pPr/>
              <a:t>26.02.2014</a:t>
            </a:fld>
            <a:endParaRPr lang="ru-RU"/>
          </a:p>
        </p:txBody>
      </p:sp>
      <p:sp>
        <p:nvSpPr>
          <p:cNvPr id="9" name="Номер слайда 8"/>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C7A9809-8FEF-4C14-A607-F666E013D0A0}" type="slidenum">
              <a:rPr lang="ru-RU" smtClean="0"/>
              <a:pPr/>
              <a:t>‹#›</a:t>
            </a:fld>
            <a:endParaRPr lang="ru-RU"/>
          </a:p>
        </p:txBody>
      </p:sp>
      <p:sp>
        <p:nvSpPr>
          <p:cNvPr id="10" name="Нижний колонтитул 9"/>
          <p:cNvSpPr>
            <a:spLocks noGrp="1"/>
          </p:cNvSpPr>
          <p:nvPr>
            <p:ph type="ftr" sz="quarter" idx="12"/>
          </p:nvPr>
        </p:nvSpPr>
        <p:spPr>
          <a:xfrm>
            <a:off x="1600200" y="6513670"/>
            <a:ext cx="3907464" cy="274320"/>
          </a:xfrm>
        </p:spPr>
        <p:txBody>
          <a:bodyPr vert="horz" rtlCol="0"/>
          <a:lstStyle>
            <a:extLst/>
          </a:lstStyle>
          <a:p>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645920"/>
            <a:ext cx="4038600" cy="452628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D0691A10-F365-47C1-AC69-CFAF16037BD0}" type="datetimeFigureOut">
              <a:rPr lang="ru-RU" smtClean="0"/>
              <a:pPr/>
              <a:t>26.02.2014</a:t>
            </a:fld>
            <a:endParaRPr lang="ru-RU"/>
          </a:p>
        </p:txBody>
      </p:sp>
      <p:sp>
        <p:nvSpPr>
          <p:cNvPr id="6" name="Нижний колонтитул 5"/>
          <p:cNvSpPr>
            <a:spLocks noGrp="1"/>
          </p:cNvSpPr>
          <p:nvPr>
            <p:ph type="ftr" sz="quarter" idx="11"/>
          </p:nvPr>
        </p:nvSpPr>
        <p:spPr/>
        <p:txBody>
          <a:bodyPr/>
          <a:lstStyle>
            <a:extLst/>
          </a:lstStyle>
          <a:p>
            <a:endParaRPr lang="ru-RU"/>
          </a:p>
        </p:txBody>
      </p:sp>
      <p:sp>
        <p:nvSpPr>
          <p:cNvPr id="7" name="Номер слайда 6"/>
          <p:cNvSpPr>
            <a:spLocks noGrp="1"/>
          </p:cNvSpPr>
          <p:nvPr>
            <p:ph type="sldNum" sz="quarter" idx="12"/>
          </p:nvPr>
        </p:nvSpPr>
        <p:spPr>
          <a:xfrm>
            <a:off x="8641080" y="6514568"/>
            <a:ext cx="464288" cy="274320"/>
          </a:xfrm>
        </p:spPr>
        <p:txBody>
          <a:bodyPr/>
          <a:lstStyle>
            <a:extLst/>
          </a:lstStyle>
          <a:p>
            <a:fld id="{2C7A9809-8FEF-4C14-A607-F666E013D0A0}" type="slidenum">
              <a:rPr lang="ru-RU" smtClean="0"/>
              <a:pPr/>
              <a:t>‹#›</a:t>
            </a:fld>
            <a:endParaRPr lang="ru-RU"/>
          </a:p>
        </p:txBody>
      </p:sp>
      <p:sp>
        <p:nvSpPr>
          <p:cNvPr id="10" name="Прямоугольник 9"/>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0" name="Прямоугольник 9"/>
          <p:cNvSpPr/>
          <p:nvPr/>
        </p:nvSpPr>
        <p:spPr>
          <a:xfrm>
            <a:off x="616744"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Прямоугольник 10"/>
          <p:cNvSpPr/>
          <p:nvPr/>
        </p:nvSpPr>
        <p:spPr>
          <a:xfrm>
            <a:off x="4800600" y="216521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Заголовок 1"/>
          <p:cNvSpPr>
            <a:spLocks noGrp="1"/>
          </p:cNvSpPr>
          <p:nvPr>
            <p:ph type="title"/>
          </p:nvPr>
        </p:nvSpPr>
        <p:spPr>
          <a:xfrm>
            <a:off x="457200" y="251948"/>
            <a:ext cx="8229600" cy="1143000"/>
          </a:xfrm>
        </p:spPr>
        <p:txBody>
          <a:bodyPr anchor="b"/>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1535113"/>
            <a:ext cx="4040188"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5" y="1535113"/>
            <a:ext cx="4041775" cy="63976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2362200"/>
            <a:ext cx="4040188" cy="3941763"/>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2362200"/>
            <a:ext cx="4041775" cy="3941763"/>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D0691A10-F365-47C1-AC69-CFAF16037BD0}" type="datetimeFigureOut">
              <a:rPr lang="ru-RU" smtClean="0"/>
              <a:pPr/>
              <a:t>26.02.2014</a:t>
            </a:fld>
            <a:endParaRPr lang="ru-RU"/>
          </a:p>
        </p:txBody>
      </p:sp>
      <p:sp>
        <p:nvSpPr>
          <p:cNvPr id="8" name="Нижний колонтитул 7"/>
          <p:cNvSpPr>
            <a:spLocks noGrp="1"/>
          </p:cNvSpPr>
          <p:nvPr>
            <p:ph type="ftr" sz="quarter" idx="11"/>
          </p:nvPr>
        </p:nvSpPr>
        <p:spPr/>
        <p:txBody>
          <a:bodyPr/>
          <a:lstStyle>
            <a:extLst/>
          </a:lstStyle>
          <a:p>
            <a:endParaRPr lang="ru-RU"/>
          </a:p>
        </p:txBody>
      </p:sp>
      <p:sp>
        <p:nvSpPr>
          <p:cNvPr id="9" name="Номер слайда 8"/>
          <p:cNvSpPr>
            <a:spLocks noGrp="1"/>
          </p:cNvSpPr>
          <p:nvPr>
            <p:ph type="sldNum" sz="quarter" idx="12"/>
          </p:nvPr>
        </p:nvSpPr>
        <p:spPr>
          <a:xfrm>
            <a:off x="8641080" y="6514568"/>
            <a:ext cx="464288" cy="274320"/>
          </a:xfrm>
        </p:spPr>
        <p:txBody>
          <a:bodyPr/>
          <a:lstStyle>
            <a:extLst/>
          </a:lstStyle>
          <a:p>
            <a:fld id="{2C7A9809-8FEF-4C14-A607-F666E013D0A0}" type="slidenum">
              <a:rPr lang="ru-RU" smtClean="0"/>
              <a:pPr/>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53218"/>
            <a:ext cx="8229600" cy="1143000"/>
          </a:xfrm>
        </p:spPr>
        <p:txBody>
          <a:bodyPr/>
          <a:lstStyle>
            <a:extLst/>
          </a:lstStyle>
          <a:p>
            <a:r>
              <a:rPr kumimoji="0" lang="ru-RU" smtClean="0"/>
              <a:t>Образец заголовка</a:t>
            </a:r>
            <a:endParaRPr kumimoji="0" lang="en-US"/>
          </a:p>
        </p:txBody>
      </p:sp>
      <p:sp>
        <p:nvSpPr>
          <p:cNvPr id="3" name="Дата 2"/>
          <p:cNvSpPr>
            <a:spLocks noGrp="1"/>
          </p:cNvSpPr>
          <p:nvPr>
            <p:ph type="dt" sz="half" idx="10"/>
          </p:nvPr>
        </p:nvSpPr>
        <p:spPr/>
        <p:txBody>
          <a:bodyPr/>
          <a:lstStyle>
            <a:extLst/>
          </a:lstStyle>
          <a:p>
            <a:fld id="{D0691A10-F365-47C1-AC69-CFAF16037BD0}" type="datetimeFigureOut">
              <a:rPr lang="ru-RU" smtClean="0"/>
              <a:pPr/>
              <a:t>26.02.2014</a:t>
            </a:fld>
            <a:endParaRPr lang="ru-RU"/>
          </a:p>
        </p:txBody>
      </p:sp>
      <p:sp>
        <p:nvSpPr>
          <p:cNvPr id="4" name="Нижний колонтитул 3"/>
          <p:cNvSpPr>
            <a:spLocks noGrp="1"/>
          </p:cNvSpPr>
          <p:nvPr>
            <p:ph type="ftr" sz="quarter" idx="11"/>
          </p:nvPr>
        </p:nvSpPr>
        <p:spPr/>
        <p:txBody>
          <a:bodyPr/>
          <a:lstStyle>
            <a:extLst/>
          </a:lstStyle>
          <a:p>
            <a:endParaRPr lang="ru-RU"/>
          </a:p>
        </p:txBody>
      </p:sp>
      <p:sp>
        <p:nvSpPr>
          <p:cNvPr id="5" name="Номер слайда 4"/>
          <p:cNvSpPr>
            <a:spLocks noGrp="1"/>
          </p:cNvSpPr>
          <p:nvPr>
            <p:ph type="sldNum" sz="quarter" idx="12"/>
          </p:nvPr>
        </p:nvSpPr>
        <p:spPr/>
        <p:txBody>
          <a:bodyPr/>
          <a:lstStyle>
            <a:extLst/>
          </a:lstStyle>
          <a:p>
            <a:fld id="{2C7A9809-8FEF-4C14-A607-F666E013D0A0}" type="slidenum">
              <a:rPr lang="ru-RU" smtClean="0"/>
              <a:pPr/>
              <a:t>‹#›</a:t>
            </a:fld>
            <a:endParaRPr lang="ru-RU"/>
          </a:p>
        </p:txBody>
      </p:sp>
      <p:sp>
        <p:nvSpPr>
          <p:cNvPr id="7" name="Прямоугольник 6"/>
          <p:cNvSpPr/>
          <p:nvPr/>
        </p:nvSpPr>
        <p:spPr>
          <a:xfrm>
            <a:off x="588392" y="1424588"/>
            <a:ext cx="800100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D0691A10-F365-47C1-AC69-CFAF16037BD0}" type="datetimeFigureOut">
              <a:rPr lang="ru-RU" smtClean="0"/>
              <a:pPr/>
              <a:t>26.02.2014</a:t>
            </a:fld>
            <a:endParaRPr lang="ru-RU"/>
          </a:p>
        </p:txBody>
      </p:sp>
      <p:sp>
        <p:nvSpPr>
          <p:cNvPr id="3" name="Нижний колонтитул 2"/>
          <p:cNvSpPr>
            <a:spLocks noGrp="1"/>
          </p:cNvSpPr>
          <p:nvPr>
            <p:ph type="ftr" sz="quarter" idx="11"/>
          </p:nvPr>
        </p:nvSpPr>
        <p:spPr/>
        <p:txBody>
          <a:bodyPr/>
          <a:lstStyle>
            <a:extLst/>
          </a:lstStyle>
          <a:p>
            <a:endParaRPr lang="ru-RU"/>
          </a:p>
        </p:txBody>
      </p:sp>
      <p:sp>
        <p:nvSpPr>
          <p:cNvPr id="4" name="Номер слайда 3"/>
          <p:cNvSpPr>
            <a:spLocks noGrp="1"/>
          </p:cNvSpPr>
          <p:nvPr>
            <p:ph type="sldNum" sz="quarter" idx="12"/>
          </p:nvPr>
        </p:nvSpPr>
        <p:spPr/>
        <p:txBody>
          <a:bodyPr/>
          <a:lstStyle>
            <a:extLst/>
          </a:lstStyle>
          <a:p>
            <a:fld id="{2C7A9809-8FEF-4C14-A607-F666E013D0A0}"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1">
        <a:schemeClr val="bg2"/>
      </p:bgRef>
    </p:bg>
    <p:spTree>
      <p:nvGrpSpPr>
        <p:cNvPr id="1" name=""/>
        <p:cNvGrpSpPr/>
        <p:nvPr/>
      </p:nvGrpSpPr>
      <p:grpSpPr>
        <a:xfrm>
          <a:off x="0" y="0"/>
          <a:ext cx="0" cy="0"/>
          <a:chOff x="0" y="0"/>
          <a:chExt cx="0" cy="0"/>
        </a:xfrm>
      </p:grpSpPr>
      <p:sp>
        <p:nvSpPr>
          <p:cNvPr id="8" name="Прямоугольник 7"/>
          <p:cNvSpPr/>
          <p:nvPr/>
        </p:nvSpPr>
        <p:spPr>
          <a:xfrm>
            <a:off x="5057552" y="1057656"/>
            <a:ext cx="3749040" cy="9144"/>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Заголовок 1"/>
          <p:cNvSpPr>
            <a:spLocks noGrp="1"/>
          </p:cNvSpPr>
          <p:nvPr>
            <p:ph type="title"/>
          </p:nvPr>
        </p:nvSpPr>
        <p:spPr>
          <a:xfrm>
            <a:off x="4963136" y="304800"/>
            <a:ext cx="3931920" cy="762000"/>
          </a:xfrm>
        </p:spPr>
        <p:txBody>
          <a:bodyPr anchor="b"/>
          <a:lstStyle>
            <a:lvl1pPr marL="0" algn="r">
              <a:buNone/>
              <a:defRPr sz="2000" b="1"/>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963136" y="1107560"/>
            <a:ext cx="3931920" cy="10668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228600" y="2209800"/>
            <a:ext cx="8666456" cy="397764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9" name="Дата 8"/>
          <p:cNvSpPr>
            <a:spLocks noGrp="1"/>
          </p:cNvSpPr>
          <p:nvPr>
            <p:ph type="dt" sz="half" idx="10"/>
          </p:nvPr>
        </p:nvSpPr>
        <p:spPr>
          <a:xfrm>
            <a:off x="5562600" y="6513670"/>
            <a:ext cx="3002280" cy="274320"/>
          </a:xfrm>
        </p:spPr>
        <p:txBody>
          <a:bodyPr vert="horz" rtlCol="0"/>
          <a:lstStyle>
            <a:extLst/>
          </a:lstStyle>
          <a:p>
            <a:fld id="{D0691A10-F365-47C1-AC69-CFAF16037BD0}" type="datetimeFigureOut">
              <a:rPr lang="ru-RU" smtClean="0"/>
              <a:pPr/>
              <a:t>26.02.2014</a:t>
            </a:fld>
            <a:endParaRPr lang="ru-RU"/>
          </a:p>
        </p:txBody>
      </p:sp>
      <p:sp>
        <p:nvSpPr>
          <p:cNvPr id="10" name="Номер слайда 9"/>
          <p:cNvSpPr>
            <a:spLocks noGrp="1"/>
          </p:cNvSpPr>
          <p:nvPr>
            <p:ph type="sldNum" sz="quarter" idx="11"/>
          </p:nvPr>
        </p:nvSpPr>
        <p:spPr>
          <a:xfrm>
            <a:off x="8638952" y="6513670"/>
            <a:ext cx="464288" cy="274320"/>
          </a:xfrm>
        </p:spPr>
        <p:txBody>
          <a:bodyPr vert="horz" rtlCol="0"/>
          <a:lstStyle>
            <a:lvl1pPr>
              <a:defRPr>
                <a:solidFill>
                  <a:schemeClr val="tx2">
                    <a:shade val="90000"/>
                  </a:schemeClr>
                </a:solidFill>
              </a:defRPr>
            </a:lvl1pPr>
            <a:extLst/>
          </a:lstStyle>
          <a:p>
            <a:fld id="{2C7A9809-8FEF-4C14-A607-F666E013D0A0}" type="slidenum">
              <a:rPr lang="ru-RU" smtClean="0"/>
              <a:pPr/>
              <a:t>‹#›</a:t>
            </a:fld>
            <a:endParaRPr lang="ru-RU"/>
          </a:p>
        </p:txBody>
      </p:sp>
      <p:sp>
        <p:nvSpPr>
          <p:cNvPr id="11" name="Нижний колонтитул 10"/>
          <p:cNvSpPr>
            <a:spLocks noGrp="1"/>
          </p:cNvSpPr>
          <p:nvPr>
            <p:ph type="ftr" sz="quarter" idx="12"/>
          </p:nvPr>
        </p:nvSpPr>
        <p:spPr>
          <a:xfrm>
            <a:off x="1600200" y="6513670"/>
            <a:ext cx="3907464" cy="274320"/>
          </a:xfrm>
        </p:spPr>
        <p:txBody>
          <a:bodyPr vert="horz" rtlCol="0"/>
          <a:lstStyle>
            <a:extLst/>
          </a:lstStyle>
          <a:p>
            <a:endParaRPr lang="ru-RU"/>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40443" y="4724400"/>
            <a:ext cx="5486400" cy="664536"/>
          </a:xfrm>
        </p:spPr>
        <p:txBody>
          <a:bodyPr anchor="b"/>
          <a:lstStyle>
            <a:lvl1pPr marL="0" algn="r">
              <a:buNone/>
              <a:defRPr sz="2000" b="1"/>
            </a:lvl1pPr>
            <a:extLst/>
          </a:lstStyle>
          <a:p>
            <a:r>
              <a:rPr kumimoji="0" lang="ru-RU" smtClean="0"/>
              <a:t>Образец заголовка</a:t>
            </a:r>
            <a:endParaRPr kumimoji="0" lang="en-US"/>
          </a:p>
        </p:txBody>
      </p:sp>
      <p:sp>
        <p:nvSpPr>
          <p:cNvPr id="4" name="Текст 3"/>
          <p:cNvSpPr>
            <a:spLocks noGrp="1"/>
          </p:cNvSpPr>
          <p:nvPr>
            <p:ph type="body" sz="half" idx="2"/>
          </p:nvPr>
        </p:nvSpPr>
        <p:spPr>
          <a:xfrm>
            <a:off x="3040443" y="5388936"/>
            <a:ext cx="5486400" cy="912255"/>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13" name="Рисунок 12"/>
          <p:cNvSpPr>
            <a:spLocks noGrp="1"/>
          </p:cNvSpPr>
          <p:nvPr>
            <p:ph type="pic" idx="1"/>
          </p:nvPr>
        </p:nvSpPr>
        <p:spPr>
          <a:xfrm>
            <a:off x="304800" y="249864"/>
            <a:ext cx="8534400" cy="434340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ru-RU" smtClean="0">
                <a:solidFill>
                  <a:schemeClr val="lt1"/>
                </a:solidFill>
                <a:latin typeface="+mn-lt"/>
                <a:ea typeface="+mn-ea"/>
                <a:cs typeface="+mn-cs"/>
              </a:rPr>
              <a:t>Вставка рисунка</a:t>
            </a:r>
            <a:endParaRPr kumimoji="0" lang="en-US" dirty="0">
              <a:solidFill>
                <a:schemeClr val="lt1"/>
              </a:solidFill>
              <a:latin typeface="+mn-lt"/>
              <a:ea typeface="+mn-ea"/>
              <a:cs typeface="+mn-cs"/>
            </a:endParaRPr>
          </a:p>
        </p:txBody>
      </p:sp>
      <p:sp>
        <p:nvSpPr>
          <p:cNvPr id="8" name="Дата 7"/>
          <p:cNvSpPr>
            <a:spLocks noGrp="1"/>
          </p:cNvSpPr>
          <p:nvPr>
            <p:ph type="dt" sz="half" idx="10"/>
          </p:nvPr>
        </p:nvSpPr>
        <p:spPr>
          <a:xfrm>
            <a:off x="5562600" y="6509004"/>
            <a:ext cx="3002280" cy="274320"/>
          </a:xfrm>
        </p:spPr>
        <p:txBody>
          <a:bodyPr vert="horz" rtlCol="0"/>
          <a:lstStyle>
            <a:extLst/>
          </a:lstStyle>
          <a:p>
            <a:fld id="{D0691A10-F365-47C1-AC69-CFAF16037BD0}" type="datetimeFigureOut">
              <a:rPr lang="ru-RU" smtClean="0"/>
              <a:pPr/>
              <a:t>26.02.2014</a:t>
            </a:fld>
            <a:endParaRPr lang="ru-RU"/>
          </a:p>
        </p:txBody>
      </p:sp>
      <p:sp>
        <p:nvSpPr>
          <p:cNvPr id="9" name="Номер слайда 8"/>
          <p:cNvSpPr>
            <a:spLocks noGrp="1"/>
          </p:cNvSpPr>
          <p:nvPr>
            <p:ph type="sldNum" sz="quarter" idx="11"/>
          </p:nvPr>
        </p:nvSpPr>
        <p:spPr>
          <a:xfrm>
            <a:off x="8638952" y="6509004"/>
            <a:ext cx="464288" cy="274320"/>
          </a:xfrm>
        </p:spPr>
        <p:txBody>
          <a:bodyPr vert="horz" rtlCol="0"/>
          <a:lstStyle>
            <a:lvl1pPr>
              <a:defRPr>
                <a:solidFill>
                  <a:schemeClr val="tx2">
                    <a:shade val="90000"/>
                  </a:schemeClr>
                </a:solidFill>
              </a:defRPr>
            </a:lvl1pPr>
            <a:extLst/>
          </a:lstStyle>
          <a:p>
            <a:fld id="{2C7A9809-8FEF-4C14-A607-F666E013D0A0}" type="slidenum">
              <a:rPr lang="ru-RU" smtClean="0"/>
              <a:pPr/>
              <a:t>‹#›</a:t>
            </a:fld>
            <a:endParaRPr lang="ru-RU"/>
          </a:p>
        </p:txBody>
      </p:sp>
      <p:sp>
        <p:nvSpPr>
          <p:cNvPr id="10" name="Нижний колонтитул 9"/>
          <p:cNvSpPr>
            <a:spLocks noGrp="1"/>
          </p:cNvSpPr>
          <p:nvPr>
            <p:ph type="ftr" sz="quarter" idx="12"/>
          </p:nvPr>
        </p:nvSpPr>
        <p:spPr>
          <a:xfrm>
            <a:off x="1600200" y="6509004"/>
            <a:ext cx="3907464" cy="274320"/>
          </a:xfrm>
        </p:spPr>
        <p:txBody>
          <a:bodyPr vert="horz" rtlCol="0"/>
          <a:lstStyle>
            <a:extLst/>
          </a:lstStyle>
          <a:p>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Прямоугольник с двумя скругленными противолежащими углами 6"/>
          <p:cNvSpPr/>
          <p:nvPr/>
        </p:nvSpPr>
        <p:spPr>
          <a:xfrm>
            <a:off x="164592" y="147085"/>
            <a:ext cx="8810846" cy="65653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Нижний колонтитул 2"/>
          <p:cNvSpPr>
            <a:spLocks noGrp="1"/>
          </p:cNvSpPr>
          <p:nvPr>
            <p:ph type="ftr" sz="quarter" idx="3"/>
          </p:nvPr>
        </p:nvSpPr>
        <p:spPr>
          <a:xfrm>
            <a:off x="1295400" y="6400800"/>
            <a:ext cx="4212264" cy="27432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ru-RU"/>
          </a:p>
        </p:txBody>
      </p:sp>
      <p:sp>
        <p:nvSpPr>
          <p:cNvPr id="14" name="Дата 13"/>
          <p:cNvSpPr>
            <a:spLocks noGrp="1"/>
          </p:cNvSpPr>
          <p:nvPr>
            <p:ph type="dt" sz="half" idx="2"/>
          </p:nvPr>
        </p:nvSpPr>
        <p:spPr>
          <a:xfrm>
            <a:off x="5562600" y="6400800"/>
            <a:ext cx="3002280" cy="27432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D0691A10-F365-47C1-AC69-CFAF16037BD0}" type="datetimeFigureOut">
              <a:rPr lang="ru-RU" smtClean="0"/>
              <a:pPr/>
              <a:t>26.02.2014</a:t>
            </a:fld>
            <a:endParaRPr lang="ru-RU"/>
          </a:p>
        </p:txBody>
      </p:sp>
      <p:sp>
        <p:nvSpPr>
          <p:cNvPr id="23" name="Номер слайда 22"/>
          <p:cNvSpPr>
            <a:spLocks noGrp="1"/>
          </p:cNvSpPr>
          <p:nvPr>
            <p:ph type="sldNum" sz="quarter" idx="4"/>
          </p:nvPr>
        </p:nvSpPr>
        <p:spPr>
          <a:xfrm>
            <a:off x="8638952" y="6514568"/>
            <a:ext cx="464288" cy="27432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2C7A9809-8FEF-4C14-A607-F666E013D0A0}" type="slidenum">
              <a:rPr lang="ru-RU" smtClean="0"/>
              <a:pPr/>
              <a:t>‹#›</a:t>
            </a:fld>
            <a:endParaRPr lang="ru-RU"/>
          </a:p>
        </p:txBody>
      </p:sp>
      <p:sp>
        <p:nvSpPr>
          <p:cNvPr id="22" name="Заголовок 21"/>
          <p:cNvSpPr>
            <a:spLocks noGrp="1"/>
          </p:cNvSpPr>
          <p:nvPr>
            <p:ph type="title"/>
          </p:nvPr>
        </p:nvSpPr>
        <p:spPr>
          <a:xfrm>
            <a:off x="457200" y="253536"/>
            <a:ext cx="8229600" cy="114300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ru-RU" smtClean="0"/>
              <a:t>Образец заголовка</a:t>
            </a:r>
            <a:endParaRPr kumimoji="0" lang="en-US"/>
          </a:p>
        </p:txBody>
      </p:sp>
      <p:sp>
        <p:nvSpPr>
          <p:cNvPr id="13" name="Текст 12"/>
          <p:cNvSpPr>
            <a:spLocks noGrp="1"/>
          </p:cNvSpPr>
          <p:nvPr>
            <p:ph type="body" idx="1"/>
          </p:nvPr>
        </p:nvSpPr>
        <p:spPr>
          <a:xfrm>
            <a:off x="457200" y="1646237"/>
            <a:ext cx="8229600" cy="4526280"/>
          </a:xfrm>
          <a:prstGeom prst="rect">
            <a:avLst/>
          </a:prstGeom>
        </p:spPr>
        <p:txBody>
          <a:bodyPr>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slideLayout" Target="../slideLayouts/slideLayout7.xml"/><Relationship Id="rId1" Type="http://schemas.openxmlformats.org/officeDocument/2006/relationships/audio" Target="../media/media3.mp3"/><Relationship Id="rId5" Type="http://schemas.openxmlformats.org/officeDocument/2006/relationships/image" Target="../media/image6.png"/><Relationship Id="rId4" Type="http://schemas.microsoft.com/office/2007/relationships/media" Target="../media/media3.mp3"/></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7.xml"/><Relationship Id="rId1" Type="http://schemas.openxmlformats.org/officeDocument/2006/relationships/audio" Target="../media/media5.mp3"/><Relationship Id="rId5" Type="http://schemas.openxmlformats.org/officeDocument/2006/relationships/image" Target="../media/image6.png"/><Relationship Id="rId4" Type="http://schemas.microsoft.com/office/2007/relationships/media" Target="../media/media5.mp3"/></Relationships>
</file>

<file path=ppt/slides/_rels/slide29.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7.xml"/><Relationship Id="rId1" Type="http://schemas.openxmlformats.org/officeDocument/2006/relationships/audio" Target="../media/media6.mp3"/><Relationship Id="rId6" Type="http://schemas.openxmlformats.org/officeDocument/2006/relationships/image" Target="../media/image6.png"/><Relationship Id="rId5" Type="http://schemas.microsoft.com/office/2007/relationships/media" Target="../media/media6.mp3"/><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slideLayout" Target="../slideLayouts/slideLayout7.xml"/><Relationship Id="rId1" Type="http://schemas.openxmlformats.org/officeDocument/2006/relationships/audio" Target="../media/media7.mp3"/><Relationship Id="rId5" Type="http://schemas.openxmlformats.org/officeDocument/2006/relationships/image" Target="../media/image6.png"/><Relationship Id="rId4" Type="http://schemas.microsoft.com/office/2007/relationships/media" Target="../media/media7.mp3"/></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7.xml"/><Relationship Id="rId1" Type="http://schemas.openxmlformats.org/officeDocument/2006/relationships/audio" Target="../media/media9.mid"/><Relationship Id="rId5" Type="http://schemas.openxmlformats.org/officeDocument/2006/relationships/image" Target="../media/image6.png"/><Relationship Id="rId4" Type="http://schemas.microsoft.com/office/2007/relationships/media" Target="../media/media9.mid"/></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2.mp3"/><Relationship Id="rId1" Type="http://schemas.openxmlformats.org/officeDocument/2006/relationships/audio" Target="file:///C:\Users\Public\Music\Sample%20Music\shotlandskaya_melodiya_-_muzyka_gor.mp3" TargetMode="External"/><Relationship Id="rId6" Type="http://schemas.microsoft.com/office/2007/relationships/media" Target="../media/media2.mp3"/><Relationship Id="rId5" Type="http://schemas.openxmlformats.org/officeDocument/2006/relationships/image" Target="../media/image5.jpe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11560" y="476672"/>
            <a:ext cx="8229600" cy="4032448"/>
          </a:xfrm>
        </p:spPr>
        <p:txBody>
          <a:bodyPr>
            <a:normAutofit/>
          </a:bodyPr>
          <a:lstStyle/>
          <a:p>
            <a:pPr algn="ctr"/>
            <a:r>
              <a:rPr lang="en-US" sz="6000" b="1" dirty="0" smtClean="0">
                <a:solidFill>
                  <a:srgbClr val="00B0F0"/>
                </a:solidFill>
              </a:rPr>
              <a:t>ROBERT BURNS,</a:t>
            </a:r>
            <a:br>
              <a:rPr lang="en-US" sz="6000" b="1" dirty="0" smtClean="0">
                <a:solidFill>
                  <a:srgbClr val="00B0F0"/>
                </a:solidFill>
              </a:rPr>
            </a:br>
            <a:r>
              <a:rPr lang="en-US" sz="6000" b="1" dirty="0" smtClean="0">
                <a:solidFill>
                  <a:srgbClr val="00B0F0"/>
                </a:solidFill>
              </a:rPr>
              <a:t/>
            </a:r>
            <a:br>
              <a:rPr lang="en-US" sz="6000" b="1" dirty="0" smtClean="0">
                <a:solidFill>
                  <a:srgbClr val="00B0F0"/>
                </a:solidFill>
              </a:rPr>
            </a:br>
            <a:r>
              <a:rPr lang="en-US" sz="6000" b="1" dirty="0" smtClean="0">
                <a:solidFill>
                  <a:srgbClr val="00B0F0"/>
                </a:solidFill>
              </a:rPr>
              <a:t>Scotland’s Favourite Poet</a:t>
            </a:r>
            <a:endParaRPr lang="ru-RU" sz="6000" b="1" dirty="0">
              <a:solidFill>
                <a:srgbClr val="00B0F0"/>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fonstola.ru/pic/201201/800x600/fonstola.ru-73302.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
        <p:nvSpPr>
          <p:cNvPr id="3" name="TextBox 2"/>
          <p:cNvSpPr txBox="1"/>
          <p:nvPr/>
        </p:nvSpPr>
        <p:spPr>
          <a:xfrm>
            <a:off x="1043608" y="1052736"/>
            <a:ext cx="7272808" cy="2308324"/>
          </a:xfrm>
          <a:prstGeom prst="rect">
            <a:avLst/>
          </a:prstGeom>
          <a:noFill/>
        </p:spPr>
        <p:txBody>
          <a:bodyPr wrap="square" rtlCol="0">
            <a:spAutoFit/>
          </a:bodyPr>
          <a:lstStyle/>
          <a:p>
            <a:r>
              <a:rPr lang="en-US" sz="7200" b="1" dirty="0" smtClean="0">
                <a:solidFill>
                  <a:srgbClr val="00B050"/>
                </a:solidFill>
              </a:rPr>
              <a:t>My Heart’s in the Highlands</a:t>
            </a:r>
            <a:endParaRPr lang="ru-RU" sz="7200" b="1" dirty="0">
              <a:solidFill>
                <a:srgbClr val="00B050"/>
              </a:solidFill>
            </a:endParaRPr>
          </a:p>
        </p:txBody>
      </p:sp>
      <p:sp>
        <p:nvSpPr>
          <p:cNvPr id="4" name="TextBox 3"/>
          <p:cNvSpPr txBox="1"/>
          <p:nvPr/>
        </p:nvSpPr>
        <p:spPr>
          <a:xfrm>
            <a:off x="3779912" y="4221088"/>
            <a:ext cx="4752528" cy="923330"/>
          </a:xfrm>
          <a:prstGeom prst="rect">
            <a:avLst/>
          </a:prstGeom>
          <a:noFill/>
        </p:spPr>
        <p:txBody>
          <a:bodyPr wrap="square" rtlCol="0">
            <a:spAutoFit/>
          </a:bodyPr>
          <a:lstStyle/>
          <a:p>
            <a:r>
              <a:rPr lang="en-US" sz="5400" dirty="0" smtClean="0">
                <a:solidFill>
                  <a:srgbClr val="00B050"/>
                </a:solidFill>
              </a:rPr>
              <a:t>Robert Burns</a:t>
            </a:r>
            <a:endParaRPr lang="ru-RU" sz="5400" dirty="0">
              <a:solidFill>
                <a:srgbClr val="00B050"/>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p:cNvPicPr>
            <a:picLocks noChangeAspect="1" noChangeArrowheads="1"/>
          </p:cNvPicPr>
          <p:nvPr/>
        </p:nvPicPr>
        <p:blipFill>
          <a:blip r:embed="rId2" cstate="print">
            <a:clrChange>
              <a:clrFrom>
                <a:srgbClr val="F5F5F5"/>
              </a:clrFrom>
              <a:clrTo>
                <a:srgbClr val="F5F5F5">
                  <a:alpha val="0"/>
                </a:srgbClr>
              </a:clrTo>
            </a:clrChange>
          </a:blip>
          <a:srcRect l="6275"/>
          <a:stretch>
            <a:fillRect/>
          </a:stretch>
        </p:blipFill>
        <p:spPr bwMode="auto">
          <a:xfrm>
            <a:off x="1331640" y="2060848"/>
            <a:ext cx="6430429" cy="4176464"/>
          </a:xfrm>
          <a:prstGeom prst="rect">
            <a:avLst/>
          </a:prstGeom>
          <a:noFill/>
          <a:ln w="9525">
            <a:noFill/>
            <a:miter lim="800000"/>
            <a:headEnd/>
            <a:tailEnd/>
          </a:ln>
          <a:effectLst/>
        </p:spPr>
      </p:pic>
      <p:sp>
        <p:nvSpPr>
          <p:cNvPr id="15" name="TextBox 14"/>
          <p:cNvSpPr txBox="1"/>
          <p:nvPr/>
        </p:nvSpPr>
        <p:spPr>
          <a:xfrm>
            <a:off x="1259632" y="476672"/>
            <a:ext cx="7560840" cy="2062103"/>
          </a:xfrm>
          <a:prstGeom prst="rect">
            <a:avLst/>
          </a:prstGeom>
          <a:noFill/>
        </p:spPr>
        <p:txBody>
          <a:bodyPr wrap="square" rtlCol="0">
            <a:spAutoFit/>
          </a:bodyPr>
          <a:lstStyle/>
          <a:p>
            <a:r>
              <a:rPr lang="en-GB" sz="2000" b="1" dirty="0" smtClean="0"/>
              <a:t>My heart’s in the Highlands, my heart is not here,</a:t>
            </a:r>
            <a:br>
              <a:rPr lang="en-GB" sz="2000" b="1" dirty="0" smtClean="0"/>
            </a:br>
            <a:r>
              <a:rPr lang="en-GB" sz="2000" b="1" dirty="0" smtClean="0"/>
              <a:t>My heart’s in the Highlands a-chasing the deer,</a:t>
            </a:r>
            <a:br>
              <a:rPr lang="en-GB" sz="2000" b="1" dirty="0" smtClean="0"/>
            </a:br>
            <a:r>
              <a:rPr lang="en-GB" sz="2000" b="1" dirty="0" smtClean="0"/>
              <a:t>A-chasing the wild deer and following the roe -</a:t>
            </a:r>
            <a:br>
              <a:rPr lang="en-GB" sz="2000" b="1" dirty="0" smtClean="0"/>
            </a:br>
            <a:r>
              <a:rPr lang="en-GB" sz="2000" b="1" dirty="0" smtClean="0"/>
              <a:t>My heart’s in the Highlands, wherever I go!</a:t>
            </a:r>
            <a:r>
              <a:rPr lang="en-GB" sz="2400" dirty="0" smtClean="0"/>
              <a:t/>
            </a:r>
            <a:br>
              <a:rPr lang="en-GB" sz="2400" dirty="0" smtClean="0"/>
            </a:br>
            <a:r>
              <a:rPr lang="en-GB" sz="2400" dirty="0" smtClean="0"/>
              <a:t/>
            </a:r>
            <a:br>
              <a:rPr lang="en-GB" sz="2400" dirty="0" smtClean="0"/>
            </a:br>
            <a:endParaRPr lang="ru-RU" sz="2400"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1"/>
          <p:cNvSpPr>
            <a:spLocks noChangeArrowheads="1"/>
          </p:cNvSpPr>
          <p:nvPr/>
        </p:nvSpPr>
        <p:spPr bwMode="auto">
          <a:xfrm>
            <a:off x="2411760" y="3547333"/>
            <a:ext cx="6624736" cy="2816156"/>
          </a:xfrm>
          <a:prstGeom prst="rect">
            <a:avLst/>
          </a:prstGeom>
          <a:noFill/>
          <a:ln w="9525">
            <a:noFill/>
            <a:miter lim="800000"/>
            <a:headEnd/>
            <a:tailEnd/>
          </a:ln>
          <a:effectLst/>
        </p:spPr>
        <p:txBody>
          <a:bodyPr vert="horz" wrap="square" lIns="91440" tIns="45720" rIns="9144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2000" b="1" i="0" u="none" strike="noStrike" cap="none" normalizeH="0" baseline="0" dirty="0" smtClean="0">
                <a:ln>
                  <a:noFill/>
                </a:ln>
                <a:solidFill>
                  <a:schemeClr val="tx1"/>
                </a:solidFill>
                <a:effectLst/>
                <a:ea typeface="Times New Roman" pitchFamily="18" charset="0"/>
                <a:cs typeface="Arial" pitchFamily="34" charset="0"/>
              </a:rPr>
              <a:t>Farewell to the Highlands, farewell to the North,</a:t>
            </a:r>
            <a:br>
              <a:rPr kumimoji="0" lang="en-GB" sz="2000" b="1" i="0" u="none" strike="noStrike" cap="none" normalizeH="0" baseline="0" dirty="0" smtClean="0">
                <a:ln>
                  <a:noFill/>
                </a:ln>
                <a:solidFill>
                  <a:schemeClr val="tx1"/>
                </a:solidFill>
                <a:effectLst/>
                <a:ea typeface="Times New Roman" pitchFamily="18" charset="0"/>
                <a:cs typeface="Arial" pitchFamily="34" charset="0"/>
              </a:rPr>
            </a:br>
            <a:r>
              <a:rPr kumimoji="0" lang="en-GB" sz="2000" b="1" i="0" u="none" strike="noStrike" cap="none" normalizeH="0" baseline="0" dirty="0" smtClean="0">
                <a:ln>
                  <a:noFill/>
                </a:ln>
                <a:solidFill>
                  <a:schemeClr val="tx1"/>
                </a:solidFill>
                <a:effectLst/>
                <a:ea typeface="Times New Roman" pitchFamily="18" charset="0"/>
                <a:cs typeface="Arial" pitchFamily="34" charset="0"/>
              </a:rPr>
              <a:t>The birthplace of valour, the country of worth!</a:t>
            </a:r>
            <a:br>
              <a:rPr kumimoji="0" lang="en-GB" sz="2000" b="1" i="0" u="none" strike="noStrike" cap="none" normalizeH="0" baseline="0" dirty="0" smtClean="0">
                <a:ln>
                  <a:noFill/>
                </a:ln>
                <a:solidFill>
                  <a:schemeClr val="tx1"/>
                </a:solidFill>
                <a:effectLst/>
                <a:ea typeface="Times New Roman" pitchFamily="18" charset="0"/>
                <a:cs typeface="Arial" pitchFamily="34" charset="0"/>
              </a:rPr>
            </a:br>
            <a:r>
              <a:rPr kumimoji="0" lang="en-GB" sz="2000" b="1" i="0" u="none" strike="noStrike" cap="none" normalizeH="0" baseline="0" dirty="0" smtClean="0">
                <a:ln>
                  <a:noFill/>
                </a:ln>
                <a:solidFill>
                  <a:schemeClr val="tx1"/>
                </a:solidFill>
                <a:effectLst/>
                <a:ea typeface="Times New Roman" pitchFamily="18" charset="0"/>
                <a:cs typeface="Arial" pitchFamily="34" charset="0"/>
              </a:rPr>
              <a:t>Wherever I wander, wherever I rove,</a:t>
            </a:r>
            <a:br>
              <a:rPr kumimoji="0" lang="en-GB" sz="2000" b="1" i="0" u="none" strike="noStrike" cap="none" normalizeH="0" baseline="0" dirty="0" smtClean="0">
                <a:ln>
                  <a:noFill/>
                </a:ln>
                <a:solidFill>
                  <a:schemeClr val="tx1"/>
                </a:solidFill>
                <a:effectLst/>
                <a:ea typeface="Times New Roman" pitchFamily="18" charset="0"/>
                <a:cs typeface="Arial" pitchFamily="34" charset="0"/>
              </a:rPr>
            </a:br>
            <a:r>
              <a:rPr kumimoji="0" lang="en-GB" sz="2000" b="1" i="0" u="none" strike="noStrike" cap="none" normalizeH="0" baseline="0" dirty="0" smtClean="0">
                <a:ln>
                  <a:noFill/>
                </a:ln>
                <a:solidFill>
                  <a:schemeClr val="tx1"/>
                </a:solidFill>
                <a:effectLst/>
                <a:ea typeface="Times New Roman" pitchFamily="18" charset="0"/>
                <a:cs typeface="Arial" pitchFamily="34" charset="0"/>
              </a:rPr>
              <a:t>The hills of the Highlands for ever I love.</a:t>
            </a:r>
            <a:br>
              <a:rPr kumimoji="0" lang="en-GB" sz="2000" b="1" i="0" u="none" strike="noStrike" cap="none" normalizeH="0" baseline="0" dirty="0" smtClean="0">
                <a:ln>
                  <a:noFill/>
                </a:ln>
                <a:solidFill>
                  <a:schemeClr val="tx1"/>
                </a:solidFill>
                <a:effectLst/>
                <a:ea typeface="Times New Roman" pitchFamily="18" charset="0"/>
                <a:cs typeface="Arial" pitchFamily="34" charset="0"/>
              </a:rPr>
            </a:br>
            <a:r>
              <a:rPr kumimoji="0" lang="en-GB" sz="2000" b="1" i="0" u="none" strike="noStrike" cap="none" normalizeH="0" baseline="0" dirty="0" smtClean="0">
                <a:ln>
                  <a:noFill/>
                </a:ln>
                <a:solidFill>
                  <a:schemeClr val="tx1"/>
                </a:solidFill>
                <a:effectLst/>
                <a:ea typeface="Times New Roman" pitchFamily="18" charset="0"/>
                <a:cs typeface="Arial" pitchFamily="34" charset="0"/>
              </a:rPr>
              <a:t/>
            </a:r>
            <a:br>
              <a:rPr kumimoji="0" lang="en-GB" sz="2000" b="1" i="0" u="none" strike="noStrike" cap="none" normalizeH="0" baseline="0" dirty="0" smtClean="0">
                <a:ln>
                  <a:noFill/>
                </a:ln>
                <a:solidFill>
                  <a:schemeClr val="tx1"/>
                </a:solidFill>
                <a:effectLst/>
                <a:ea typeface="Times New Roman" pitchFamily="18" charset="0"/>
                <a:cs typeface="Arial" pitchFamily="34" charset="0"/>
              </a:rPr>
            </a:br>
            <a:r>
              <a:rPr kumimoji="0" lang="en-GB" sz="2000" b="1" i="0" u="none" strike="noStrike" cap="none" normalizeH="0" baseline="0" dirty="0" smtClean="0">
                <a:ln>
                  <a:noFill/>
                </a:ln>
                <a:solidFill>
                  <a:schemeClr val="tx1"/>
                </a:solidFill>
                <a:effectLst/>
                <a:ea typeface="Times New Roman" pitchFamily="18" charset="0"/>
                <a:cs typeface="Arial" pitchFamily="34" charset="0"/>
              </a:rPr>
              <a:t>Farewell to the mountains high covered with snow,</a:t>
            </a:r>
            <a:br>
              <a:rPr kumimoji="0" lang="en-GB" sz="2000" b="1" i="0" u="none" strike="noStrike" cap="none" normalizeH="0" baseline="0" dirty="0" smtClean="0">
                <a:ln>
                  <a:noFill/>
                </a:ln>
                <a:solidFill>
                  <a:schemeClr val="tx1"/>
                </a:solidFill>
                <a:effectLst/>
                <a:ea typeface="Times New Roman" pitchFamily="18" charset="0"/>
                <a:cs typeface="Arial" pitchFamily="34" charset="0"/>
              </a:rPr>
            </a:br>
            <a:r>
              <a:rPr kumimoji="0" lang="en-GB" sz="2000" b="1" i="0" u="none" strike="noStrike" cap="none" normalizeH="0" baseline="0" dirty="0" smtClean="0">
                <a:ln>
                  <a:noFill/>
                </a:ln>
                <a:solidFill>
                  <a:schemeClr val="tx1"/>
                </a:solidFill>
                <a:effectLst/>
                <a:ea typeface="Times New Roman" pitchFamily="18" charset="0"/>
                <a:cs typeface="Arial" pitchFamily="34" charset="0"/>
              </a:rPr>
              <a:t>Farewell to the straths and green valleys below,</a:t>
            </a:r>
            <a:br>
              <a:rPr kumimoji="0" lang="en-GB" sz="2000" b="1" i="0" u="none" strike="noStrike" cap="none" normalizeH="0" baseline="0" dirty="0" smtClean="0">
                <a:ln>
                  <a:noFill/>
                </a:ln>
                <a:solidFill>
                  <a:schemeClr val="tx1"/>
                </a:solidFill>
                <a:effectLst/>
                <a:ea typeface="Times New Roman" pitchFamily="18" charset="0"/>
                <a:cs typeface="Arial" pitchFamily="34" charset="0"/>
              </a:rPr>
            </a:br>
            <a:r>
              <a:rPr kumimoji="0" lang="en-GB" sz="2000" b="1" i="0" u="none" strike="noStrike" cap="none" normalizeH="0" baseline="0" dirty="0" smtClean="0">
                <a:ln>
                  <a:noFill/>
                </a:ln>
                <a:solidFill>
                  <a:schemeClr val="tx1"/>
                </a:solidFill>
                <a:effectLst/>
                <a:ea typeface="Times New Roman" pitchFamily="18" charset="0"/>
                <a:cs typeface="Arial" pitchFamily="34" charset="0"/>
              </a:rPr>
              <a:t>Farewell to the forests and wild-hanging woods,</a:t>
            </a:r>
            <a:br>
              <a:rPr kumimoji="0" lang="en-GB" sz="2000" b="1" i="0" u="none" strike="noStrike" cap="none" normalizeH="0" baseline="0" dirty="0" smtClean="0">
                <a:ln>
                  <a:noFill/>
                </a:ln>
                <a:solidFill>
                  <a:schemeClr val="tx1"/>
                </a:solidFill>
                <a:effectLst/>
                <a:ea typeface="Times New Roman" pitchFamily="18" charset="0"/>
                <a:cs typeface="Arial" pitchFamily="34" charset="0"/>
              </a:rPr>
            </a:br>
            <a:r>
              <a:rPr kumimoji="0" lang="en-GB" sz="2000" b="1" i="0" u="none" strike="noStrike" cap="none" normalizeH="0" baseline="0" dirty="0" smtClean="0">
                <a:ln>
                  <a:noFill/>
                </a:ln>
                <a:solidFill>
                  <a:schemeClr val="tx1"/>
                </a:solidFill>
                <a:effectLst/>
                <a:ea typeface="Times New Roman" pitchFamily="18" charset="0"/>
                <a:cs typeface="Arial" pitchFamily="34" charset="0"/>
              </a:rPr>
              <a:t>Farewell to the torrents and loud-pouring floods!</a:t>
            </a:r>
            <a:r>
              <a:rPr kumimoji="0" lang="ru-RU" sz="2000" b="1" i="0" u="none" strike="noStrike" cap="none" normalizeH="0" baseline="0" dirty="0" smtClean="0">
                <a:ln>
                  <a:noFill/>
                </a:ln>
                <a:solidFill>
                  <a:schemeClr val="tx1"/>
                </a:solidFill>
                <a:effectLst/>
                <a:cs typeface="Arial" pitchFamily="34" charset="0"/>
              </a:rPr>
              <a:t> </a:t>
            </a:r>
          </a:p>
        </p:txBody>
      </p:sp>
      <p:pic>
        <p:nvPicPr>
          <p:cNvPr id="26629" name="Picture 5" descr="http://www.mountain.ru/world_mounts/western_europe/2004/scotland/img/103_0327.jpg"/>
          <p:cNvPicPr>
            <a:picLocks noChangeAspect="1" noChangeArrowheads="1"/>
          </p:cNvPicPr>
          <p:nvPr/>
        </p:nvPicPr>
        <p:blipFill>
          <a:blip r:embed="rId2" cstate="print"/>
          <a:srcRect t="6601"/>
          <a:stretch>
            <a:fillRect/>
          </a:stretch>
        </p:blipFill>
        <p:spPr bwMode="auto">
          <a:xfrm>
            <a:off x="539552" y="404664"/>
            <a:ext cx="4363244" cy="3056409"/>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 Бернс 6.jpg"/>
          <p:cNvPicPr>
            <a:picLocks noChangeAspect="1"/>
          </p:cNvPicPr>
          <p:nvPr/>
        </p:nvPicPr>
        <p:blipFill>
          <a:blip r:embed="rId2" cstate="print"/>
          <a:stretch>
            <a:fillRect/>
          </a:stretch>
        </p:blipFill>
        <p:spPr>
          <a:xfrm>
            <a:off x="5076056" y="764704"/>
            <a:ext cx="3672408" cy="4726229"/>
          </a:xfrm>
          <a:prstGeom prst="rect">
            <a:avLst/>
          </a:prstGeom>
          <a:ln w="38100">
            <a:solidFill>
              <a:schemeClr val="accent2">
                <a:lumMod val="50000"/>
              </a:schemeClr>
            </a:solidFill>
          </a:ln>
        </p:spPr>
      </p:pic>
      <p:sp>
        <p:nvSpPr>
          <p:cNvPr id="4" name="TextBox 3"/>
          <p:cNvSpPr txBox="1"/>
          <p:nvPr/>
        </p:nvSpPr>
        <p:spPr>
          <a:xfrm>
            <a:off x="251520" y="332656"/>
            <a:ext cx="4968552" cy="9140964"/>
          </a:xfrm>
          <a:prstGeom prst="rect">
            <a:avLst/>
          </a:prstGeom>
          <a:noFill/>
        </p:spPr>
        <p:txBody>
          <a:bodyPr wrap="square" rtlCol="0">
            <a:spAutoFit/>
          </a:bodyPr>
          <a:lstStyle/>
          <a:p>
            <a:r>
              <a:rPr lang="en-US" sz="2400" dirty="0" smtClean="0"/>
              <a:t>Robert Burns, Scotland’s favourite son, the Ploughman Poet, the national poet of Scotland, was born on January 25, 1759 two miles south of Ayr, in Alloway. Robert was the eldest of the seven children of William Burns and Agnes Brown.</a:t>
            </a:r>
          </a:p>
          <a:p>
            <a:endParaRPr lang="en-US" sz="2400" dirty="0" smtClean="0"/>
          </a:p>
          <a:p>
            <a:endParaRPr lang="en-US" sz="2400" dirty="0" smtClean="0"/>
          </a:p>
          <a:p>
            <a:r>
              <a:rPr lang="en-US" sz="2400" dirty="0" smtClean="0">
                <a:solidFill>
                  <a:srgbClr val="FFFF00"/>
                </a:solidFill>
              </a:rPr>
              <a:t>There was a lad was born in Kyle, But whatna day o‘ whatna style, 	</a:t>
            </a:r>
          </a:p>
          <a:p>
            <a:r>
              <a:rPr lang="en-US" sz="2400" dirty="0" smtClean="0">
                <a:solidFill>
                  <a:srgbClr val="FFFF00"/>
                </a:solidFill>
              </a:rPr>
              <a:t>I doubt it's hardly worth the while </a:t>
            </a:r>
          </a:p>
          <a:p>
            <a:r>
              <a:rPr lang="en-US" sz="2400" dirty="0" smtClean="0">
                <a:solidFill>
                  <a:srgbClr val="FFFF00"/>
                </a:solidFill>
              </a:rPr>
              <a:t>To be sae nice wi’ Robin. </a:t>
            </a:r>
          </a:p>
          <a:p>
            <a:r>
              <a:rPr lang="en-US" dirty="0" smtClean="0">
                <a:solidFill>
                  <a:srgbClr val="FFFF00"/>
                </a:solidFill>
              </a:rPr>
              <a:t> …..        </a:t>
            </a:r>
          </a:p>
          <a:p>
            <a:r>
              <a:rPr lang="en-US" dirty="0" smtClean="0"/>
              <a:t>            </a:t>
            </a:r>
            <a:r>
              <a:rPr lang="en-US" dirty="0" smtClean="0">
                <a:solidFill>
                  <a:srgbClr val="FFFF00"/>
                </a:solidFill>
              </a:rPr>
              <a:t>(Robert Burns “Rantin’, Rovin’, Robin”)</a:t>
            </a:r>
            <a:r>
              <a:rPr lang="en-US" sz="2400" dirty="0" smtClean="0">
                <a:solidFill>
                  <a:srgbClr val="FFFF00"/>
                </a:solidFill>
              </a:rPr>
              <a:t>		</a:t>
            </a:r>
          </a:p>
          <a:p>
            <a:endParaRPr lang="en-US" sz="2400" dirty="0" smtClean="0"/>
          </a:p>
          <a:p>
            <a:endParaRPr lang="en-US" sz="2400" dirty="0" smtClean="0"/>
          </a:p>
          <a:p>
            <a:endParaRPr lang="en-US" sz="2400" dirty="0" smtClean="0"/>
          </a:p>
          <a:p>
            <a:endParaRPr lang="en-US" sz="2400" dirty="0" smtClean="0"/>
          </a:p>
          <a:p>
            <a:endParaRPr lang="en-US" sz="2400" dirty="0" smtClean="0"/>
          </a:p>
          <a:p>
            <a:endParaRPr lang="en-US" sz="2400" dirty="0" smtClean="0"/>
          </a:p>
          <a:p>
            <a:endParaRPr lang="ru-RU" sz="2400" dirty="0" smtClean="0"/>
          </a:p>
          <a:p>
            <a:endParaRPr lang="ru-RU"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Дом Р Бернса.jpg"/>
          <p:cNvPicPr>
            <a:picLocks noChangeAspect="1"/>
          </p:cNvPicPr>
          <p:nvPr/>
        </p:nvPicPr>
        <p:blipFill>
          <a:blip r:embed="rId2" cstate="print"/>
          <a:srcRect l="1802" t="5406" r="6294"/>
          <a:stretch>
            <a:fillRect/>
          </a:stretch>
        </p:blipFill>
        <p:spPr>
          <a:xfrm>
            <a:off x="539552" y="1988840"/>
            <a:ext cx="3384376" cy="2322299"/>
          </a:xfrm>
          <a:prstGeom prst="rect">
            <a:avLst/>
          </a:prstGeom>
          <a:ln w="12700">
            <a:solidFill>
              <a:schemeClr val="tx1">
                <a:lumMod val="95000"/>
              </a:schemeClr>
            </a:solidFill>
          </a:ln>
        </p:spPr>
      </p:pic>
      <p:sp>
        <p:nvSpPr>
          <p:cNvPr id="5" name="TextBox 4"/>
          <p:cNvSpPr txBox="1"/>
          <p:nvPr/>
        </p:nvSpPr>
        <p:spPr>
          <a:xfrm>
            <a:off x="323528" y="332656"/>
            <a:ext cx="8352928" cy="1846659"/>
          </a:xfrm>
          <a:prstGeom prst="rect">
            <a:avLst/>
          </a:prstGeom>
          <a:noFill/>
        </p:spPr>
        <p:txBody>
          <a:bodyPr wrap="square" rtlCol="0">
            <a:spAutoFit/>
          </a:bodyPr>
          <a:lstStyle/>
          <a:p>
            <a:r>
              <a:rPr lang="en-US" sz="2400" dirty="0" smtClean="0"/>
              <a:t>Robert was born in a house built by his father. When Robbie was seven years old, William Burns sold his house and settled on the farm southeast of Alloway. Here Burns grew up in poverty and hardship.</a:t>
            </a:r>
            <a:endParaRPr lang="ru-RU" sz="2400" dirty="0" smtClean="0"/>
          </a:p>
          <a:p>
            <a:endParaRPr lang="ru-RU" dirty="0"/>
          </a:p>
        </p:txBody>
      </p:sp>
      <p:sp>
        <p:nvSpPr>
          <p:cNvPr id="39937" name="Rectangle 1"/>
          <p:cNvSpPr>
            <a:spLocks noChangeArrowheads="1"/>
          </p:cNvSpPr>
          <p:nvPr/>
        </p:nvSpPr>
        <p:spPr bwMode="auto">
          <a:xfrm>
            <a:off x="0" y="90100"/>
            <a:ext cx="227948" cy="276999"/>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200" b="0" i="0" u="none" strike="noStrike" cap="none" normalizeH="0" baseline="0" dirty="0" smtClean="0">
                <a:ln>
                  <a:noFill/>
                </a:ln>
                <a:solidFill>
                  <a:schemeClr val="tx1"/>
                </a:solidFill>
                <a:effectLst/>
                <a:latin typeface="Arial" pitchFamily="34" charset="0"/>
                <a:ea typeface="Calibri" pitchFamily="34" charset="0"/>
                <a:cs typeface="Arial" pitchFamily="34" charset="0"/>
              </a:rPr>
              <a:t>.</a:t>
            </a:r>
            <a:endParaRPr kumimoji="0" lang="en-GB"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6" name="TextBox 5"/>
          <p:cNvSpPr txBox="1"/>
          <p:nvPr/>
        </p:nvSpPr>
        <p:spPr>
          <a:xfrm>
            <a:off x="1043608" y="1810464"/>
            <a:ext cx="7634436" cy="5601533"/>
          </a:xfrm>
          <a:prstGeom prst="rect">
            <a:avLst/>
          </a:prstGeom>
          <a:noFill/>
        </p:spPr>
        <p:txBody>
          <a:bodyPr wrap="square" rtlCol="0">
            <a:spAutoFit/>
          </a:bodyPr>
          <a:lstStyle/>
          <a:p>
            <a:pPr lvl="0" fontAlgn="base">
              <a:spcBef>
                <a:spcPct val="0"/>
              </a:spcBef>
              <a:spcAft>
                <a:spcPct val="0"/>
              </a:spcAft>
            </a:pPr>
            <a:endParaRPr lang="en-GB" b="1" i="1" dirty="0" smtClean="0">
              <a:solidFill>
                <a:srgbClr val="00B050"/>
              </a:solidFill>
              <a:ea typeface="Calibri" pitchFamily="34" charset="0"/>
              <a:cs typeface="Arial" pitchFamily="34" charset="0"/>
            </a:endParaRPr>
          </a:p>
          <a:p>
            <a:pPr lvl="0" fontAlgn="base">
              <a:spcBef>
                <a:spcPct val="0"/>
              </a:spcBef>
              <a:spcAft>
                <a:spcPct val="0"/>
              </a:spcAft>
            </a:pPr>
            <a:endParaRPr lang="en-GB" b="1" i="1" dirty="0" smtClean="0">
              <a:solidFill>
                <a:srgbClr val="00B050"/>
              </a:solidFill>
              <a:ea typeface="Calibri" pitchFamily="34" charset="0"/>
              <a:cs typeface="Arial" pitchFamily="34" charset="0"/>
            </a:endParaRPr>
          </a:p>
          <a:p>
            <a:pPr lvl="0" fontAlgn="base">
              <a:spcBef>
                <a:spcPct val="0"/>
              </a:spcBef>
              <a:spcAft>
                <a:spcPct val="0"/>
              </a:spcAft>
            </a:pPr>
            <a:endParaRPr lang="en-GB" b="1" i="1" dirty="0" smtClean="0">
              <a:solidFill>
                <a:srgbClr val="00B050"/>
              </a:solidFill>
              <a:ea typeface="Calibri" pitchFamily="34" charset="0"/>
              <a:cs typeface="Arial" pitchFamily="34" charset="0"/>
            </a:endParaRPr>
          </a:p>
          <a:p>
            <a:pPr lvl="0" fontAlgn="base">
              <a:spcBef>
                <a:spcPct val="0"/>
              </a:spcBef>
              <a:spcAft>
                <a:spcPct val="0"/>
              </a:spcAft>
            </a:pPr>
            <a:endParaRPr lang="en-GB" b="1" i="1" dirty="0" smtClean="0">
              <a:solidFill>
                <a:srgbClr val="00B050"/>
              </a:solidFill>
              <a:ea typeface="Calibri" pitchFamily="34" charset="0"/>
              <a:cs typeface="Arial" pitchFamily="34" charset="0"/>
            </a:endParaRPr>
          </a:p>
          <a:p>
            <a:pPr lvl="0" fontAlgn="base">
              <a:spcBef>
                <a:spcPct val="0"/>
              </a:spcBef>
              <a:spcAft>
                <a:spcPct val="0"/>
              </a:spcAft>
            </a:pPr>
            <a:endParaRPr lang="en-GB" b="1" i="1" dirty="0" smtClean="0">
              <a:solidFill>
                <a:srgbClr val="00B050"/>
              </a:solidFill>
              <a:ea typeface="Calibri" pitchFamily="34" charset="0"/>
              <a:cs typeface="Arial" pitchFamily="34" charset="0"/>
            </a:endParaRPr>
          </a:p>
          <a:p>
            <a:pPr lvl="0" fontAlgn="base">
              <a:spcBef>
                <a:spcPct val="0"/>
              </a:spcBef>
              <a:spcAft>
                <a:spcPct val="0"/>
              </a:spcAft>
            </a:pPr>
            <a:endParaRPr lang="en-GB" b="1" i="1" dirty="0" smtClean="0">
              <a:solidFill>
                <a:srgbClr val="00B050"/>
              </a:solidFill>
              <a:ea typeface="Calibri" pitchFamily="34" charset="0"/>
              <a:cs typeface="Arial" pitchFamily="34" charset="0"/>
            </a:endParaRPr>
          </a:p>
          <a:p>
            <a:pPr lvl="0" fontAlgn="base">
              <a:spcBef>
                <a:spcPct val="0"/>
              </a:spcBef>
              <a:spcAft>
                <a:spcPct val="0"/>
              </a:spcAft>
            </a:pPr>
            <a:endParaRPr lang="en-GB" b="1" i="1" dirty="0" smtClean="0">
              <a:solidFill>
                <a:srgbClr val="00B050"/>
              </a:solidFill>
              <a:ea typeface="Calibri" pitchFamily="34" charset="0"/>
              <a:cs typeface="Arial" pitchFamily="34" charset="0"/>
            </a:endParaRPr>
          </a:p>
          <a:p>
            <a:pPr lvl="0" fontAlgn="base">
              <a:spcBef>
                <a:spcPct val="0"/>
              </a:spcBef>
              <a:spcAft>
                <a:spcPct val="0"/>
              </a:spcAft>
            </a:pPr>
            <a:endParaRPr lang="en-GB" b="1" i="1" dirty="0" smtClean="0">
              <a:solidFill>
                <a:srgbClr val="00B050"/>
              </a:solidFill>
              <a:ea typeface="Calibri" pitchFamily="34" charset="0"/>
              <a:cs typeface="Arial" pitchFamily="34" charset="0"/>
            </a:endParaRPr>
          </a:p>
          <a:p>
            <a:pPr lvl="0" fontAlgn="base">
              <a:spcBef>
                <a:spcPct val="0"/>
              </a:spcBef>
              <a:spcAft>
                <a:spcPct val="0"/>
              </a:spcAft>
            </a:pPr>
            <a:endParaRPr lang="en-GB" b="1" i="1" dirty="0" smtClean="0">
              <a:solidFill>
                <a:srgbClr val="00B050"/>
              </a:solidFill>
              <a:ea typeface="Calibri" pitchFamily="34" charset="0"/>
              <a:cs typeface="Arial" pitchFamily="34" charset="0"/>
            </a:endParaRPr>
          </a:p>
          <a:p>
            <a:pPr lvl="0" fontAlgn="base">
              <a:spcBef>
                <a:spcPct val="0"/>
              </a:spcBef>
              <a:spcAft>
                <a:spcPct val="0"/>
              </a:spcAft>
            </a:pPr>
            <a:endParaRPr lang="en-GB" b="1" i="1" dirty="0" smtClean="0">
              <a:solidFill>
                <a:srgbClr val="00B050"/>
              </a:solidFill>
              <a:ea typeface="Calibri" pitchFamily="34" charset="0"/>
              <a:cs typeface="Arial" pitchFamily="34" charset="0"/>
            </a:endParaRPr>
          </a:p>
          <a:p>
            <a:pPr lvl="0" fontAlgn="base">
              <a:spcBef>
                <a:spcPct val="0"/>
              </a:spcBef>
              <a:spcAft>
                <a:spcPct val="0"/>
              </a:spcAft>
            </a:pPr>
            <a:endParaRPr lang="en-GB" b="1" i="1" dirty="0" smtClean="0">
              <a:solidFill>
                <a:srgbClr val="00B050"/>
              </a:solidFill>
              <a:ea typeface="Calibri" pitchFamily="34" charset="0"/>
              <a:cs typeface="Arial" pitchFamily="34" charset="0"/>
            </a:endParaRPr>
          </a:p>
          <a:p>
            <a:pPr lvl="0" fontAlgn="base">
              <a:spcBef>
                <a:spcPct val="0"/>
              </a:spcBef>
              <a:spcAft>
                <a:spcPct val="0"/>
              </a:spcAft>
            </a:pPr>
            <a:r>
              <a:rPr lang="en-GB" b="1" dirty="0" smtClean="0">
                <a:solidFill>
                  <a:srgbClr val="FFFF00"/>
                </a:solidFill>
                <a:ea typeface="Calibri" pitchFamily="34" charset="0"/>
                <a:cs typeface="Arial" pitchFamily="34" charset="0"/>
              </a:rPr>
              <a:t>My father was a farmer upon the Carrick border, </a:t>
            </a:r>
            <a:endParaRPr lang="ru-RU" b="1" dirty="0" smtClean="0">
              <a:solidFill>
                <a:srgbClr val="FFFF00"/>
              </a:solidFill>
              <a:cs typeface="Arial" pitchFamily="34" charset="0"/>
            </a:endParaRPr>
          </a:p>
          <a:p>
            <a:pPr lvl="0" eaLnBrk="0" fontAlgn="base" hangingPunct="0">
              <a:spcBef>
                <a:spcPct val="0"/>
              </a:spcBef>
              <a:spcAft>
                <a:spcPct val="0"/>
              </a:spcAft>
            </a:pPr>
            <a:r>
              <a:rPr lang="en-GB" b="1" dirty="0" smtClean="0">
                <a:solidFill>
                  <a:srgbClr val="FFFF00"/>
                </a:solidFill>
                <a:ea typeface="Calibri" pitchFamily="34" charset="0"/>
                <a:cs typeface="Arial" pitchFamily="34" charset="0"/>
              </a:rPr>
              <a:t>And carefully he bred me in decency and order; </a:t>
            </a:r>
            <a:br>
              <a:rPr lang="en-GB" b="1" dirty="0" smtClean="0">
                <a:solidFill>
                  <a:srgbClr val="FFFF00"/>
                </a:solidFill>
                <a:ea typeface="Calibri" pitchFamily="34" charset="0"/>
                <a:cs typeface="Arial" pitchFamily="34" charset="0"/>
              </a:rPr>
            </a:br>
            <a:r>
              <a:rPr lang="en-GB" b="1" dirty="0" smtClean="0">
                <a:solidFill>
                  <a:srgbClr val="FFFF00"/>
                </a:solidFill>
                <a:ea typeface="Calibri" pitchFamily="34" charset="0"/>
                <a:cs typeface="Arial" pitchFamily="34" charset="0"/>
              </a:rPr>
              <a:t>He bade me act a manly part, though I had ne'er a farthing; </a:t>
            </a:r>
            <a:br>
              <a:rPr lang="en-GB" b="1" dirty="0" smtClean="0">
                <a:solidFill>
                  <a:srgbClr val="FFFF00"/>
                </a:solidFill>
                <a:ea typeface="Calibri" pitchFamily="34" charset="0"/>
                <a:cs typeface="Arial" pitchFamily="34" charset="0"/>
              </a:rPr>
            </a:br>
            <a:r>
              <a:rPr lang="en-GB" b="1" dirty="0" smtClean="0">
                <a:solidFill>
                  <a:srgbClr val="FFFF00"/>
                </a:solidFill>
                <a:ea typeface="Calibri" pitchFamily="34" charset="0"/>
                <a:cs typeface="Arial" pitchFamily="34" charset="0"/>
              </a:rPr>
              <a:t>For without an honest manly heart, no man was worth regarding</a:t>
            </a:r>
            <a:r>
              <a:rPr lang="en-GB" b="1" dirty="0" smtClean="0">
                <a:solidFill>
                  <a:srgbClr val="FFFF00"/>
                </a:solidFill>
                <a:latin typeface="Arial" pitchFamily="34" charset="0"/>
                <a:ea typeface="Calibri" pitchFamily="34" charset="0"/>
                <a:cs typeface="Arial" pitchFamily="34" charset="0"/>
              </a:rPr>
              <a:t>.</a:t>
            </a:r>
          </a:p>
          <a:p>
            <a:pPr lvl="0" eaLnBrk="0" fontAlgn="base" hangingPunct="0">
              <a:spcBef>
                <a:spcPct val="0"/>
              </a:spcBef>
              <a:spcAft>
                <a:spcPct val="0"/>
              </a:spcAft>
            </a:pPr>
            <a:r>
              <a:rPr lang="en-GB" b="1" dirty="0" smtClean="0">
                <a:solidFill>
                  <a:srgbClr val="FFFF00"/>
                </a:solidFill>
                <a:latin typeface="Arial" pitchFamily="34" charset="0"/>
                <a:ea typeface="Calibri" pitchFamily="34" charset="0"/>
                <a:cs typeface="Arial" pitchFamily="34" charset="0"/>
              </a:rPr>
              <a:t>.....</a:t>
            </a:r>
            <a:r>
              <a:rPr lang="en-GB" sz="1600" dirty="0" smtClean="0">
                <a:solidFill>
                  <a:srgbClr val="FFFF00"/>
                </a:solidFill>
                <a:latin typeface="Arial" pitchFamily="34" charset="0"/>
                <a:ea typeface="Calibri" pitchFamily="34" charset="0"/>
                <a:cs typeface="Arial" pitchFamily="34" charset="0"/>
              </a:rPr>
              <a:t>			</a:t>
            </a:r>
          </a:p>
          <a:p>
            <a:pPr lvl="0" eaLnBrk="0" fontAlgn="base" hangingPunct="0">
              <a:spcBef>
                <a:spcPct val="0"/>
              </a:spcBef>
              <a:spcAft>
                <a:spcPct val="0"/>
              </a:spcAft>
            </a:pPr>
            <a:r>
              <a:rPr lang="en-GB" sz="1600" dirty="0" smtClean="0">
                <a:solidFill>
                  <a:srgbClr val="FFFF00"/>
                </a:solidFill>
                <a:latin typeface="Arial" pitchFamily="34" charset="0"/>
                <a:ea typeface="Calibri" pitchFamily="34" charset="0"/>
                <a:cs typeface="Arial" pitchFamily="34" charset="0"/>
              </a:rPr>
              <a:t>                                                      (Robert Burns “My Father Was A Farmer”)</a:t>
            </a:r>
          </a:p>
          <a:p>
            <a:pPr lvl="0" eaLnBrk="0" fontAlgn="base" hangingPunct="0">
              <a:spcBef>
                <a:spcPct val="0"/>
              </a:spcBef>
              <a:spcAft>
                <a:spcPct val="0"/>
              </a:spcAft>
            </a:pPr>
            <a:endParaRPr lang="ru-RU" i="1" dirty="0" smtClean="0">
              <a:solidFill>
                <a:srgbClr val="00B050"/>
              </a:solidFill>
            </a:endParaRPr>
          </a:p>
          <a:p>
            <a:endParaRPr lang="ru-RU" dirty="0" smtClean="0"/>
          </a:p>
          <a:p>
            <a:endParaRPr lang="ru-RU" dirty="0"/>
          </a:p>
        </p:txBody>
      </p:sp>
      <p:sp>
        <p:nvSpPr>
          <p:cNvPr id="10" name="TextBox 9"/>
          <p:cNvSpPr txBox="1"/>
          <p:nvPr/>
        </p:nvSpPr>
        <p:spPr>
          <a:xfrm>
            <a:off x="539552" y="4365104"/>
            <a:ext cx="4248472" cy="338554"/>
          </a:xfrm>
          <a:prstGeom prst="rect">
            <a:avLst/>
          </a:prstGeom>
          <a:noFill/>
        </p:spPr>
        <p:txBody>
          <a:bodyPr wrap="square" rtlCol="0">
            <a:spAutoFit/>
          </a:bodyPr>
          <a:lstStyle/>
          <a:p>
            <a:r>
              <a:rPr lang="en-US" sz="1600" b="1" dirty="0" smtClean="0"/>
              <a:t>Burns Cottage in Alloway, Scotland</a:t>
            </a:r>
            <a:endParaRPr lang="ru-RU" sz="1600" b="1"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одители Р Бернса.jpg"/>
          <p:cNvPicPr>
            <a:picLocks noChangeAspect="1"/>
          </p:cNvPicPr>
          <p:nvPr/>
        </p:nvPicPr>
        <p:blipFill>
          <a:blip r:embed="rId2" cstate="print"/>
          <a:srcRect l="3099" t="11258" r="50417" b="11183"/>
          <a:stretch>
            <a:fillRect/>
          </a:stretch>
        </p:blipFill>
        <p:spPr>
          <a:xfrm>
            <a:off x="5652120" y="1268760"/>
            <a:ext cx="2603367" cy="3384377"/>
          </a:xfrm>
          <a:prstGeom prst="rect">
            <a:avLst/>
          </a:prstGeom>
          <a:solidFill>
            <a:schemeClr val="tx1"/>
          </a:solidFill>
          <a:ln w="38100">
            <a:solidFill>
              <a:srgbClr val="FFC000"/>
            </a:solidFill>
          </a:ln>
        </p:spPr>
      </p:pic>
      <p:sp>
        <p:nvSpPr>
          <p:cNvPr id="4" name="TextBox 3"/>
          <p:cNvSpPr txBox="1"/>
          <p:nvPr/>
        </p:nvSpPr>
        <p:spPr>
          <a:xfrm>
            <a:off x="323528" y="1124744"/>
            <a:ext cx="5184576" cy="3970318"/>
          </a:xfrm>
          <a:prstGeom prst="rect">
            <a:avLst/>
          </a:prstGeom>
          <a:noFill/>
        </p:spPr>
        <p:txBody>
          <a:bodyPr wrap="square" rtlCol="0">
            <a:spAutoFit/>
          </a:bodyPr>
          <a:lstStyle/>
          <a:p>
            <a:r>
              <a:rPr lang="en-US" sz="2800" dirty="0" smtClean="0">
                <a:solidFill>
                  <a:srgbClr val="FFC000"/>
                </a:solidFill>
              </a:rPr>
              <a:t>Robert's mother knew many Scottish songs and ballads and often sang them to her children.</a:t>
            </a:r>
          </a:p>
          <a:p>
            <a:r>
              <a:rPr lang="en-US" sz="2800" dirty="0" smtClean="0">
                <a:solidFill>
                  <a:srgbClr val="FFC000"/>
                </a:solidFill>
              </a:rPr>
              <a:t> </a:t>
            </a:r>
          </a:p>
          <a:p>
            <a:r>
              <a:rPr lang="en-US" sz="2800" dirty="0" smtClean="0">
                <a:solidFill>
                  <a:srgbClr val="FFC000"/>
                </a:solidFill>
              </a:rPr>
              <a:t>His father knew the value of a good education, and he tried to give his children the best education he could.</a:t>
            </a:r>
            <a:endParaRPr lang="ru-RU" sz="2800" dirty="0">
              <a:solidFill>
                <a:srgbClr val="FFC000"/>
              </a:solidFil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http://static.desktopnexus.com/thumbnails/598576-bigthumbnail.jpg"/>
          <p:cNvPicPr>
            <a:picLocks noChangeAspect="1" noChangeArrowheads="1"/>
          </p:cNvPicPr>
          <p:nvPr/>
        </p:nvPicPr>
        <p:blipFill>
          <a:blip r:embed="rId2" cstate="print"/>
          <a:srcRect/>
          <a:stretch>
            <a:fillRect/>
          </a:stretch>
        </p:blipFill>
        <p:spPr bwMode="auto">
          <a:xfrm>
            <a:off x="5004048" y="260648"/>
            <a:ext cx="3780000" cy="2864400"/>
          </a:xfrm>
          <a:prstGeom prst="rect">
            <a:avLst/>
          </a:prstGeom>
          <a:noFill/>
        </p:spPr>
      </p:pic>
      <p:sp>
        <p:nvSpPr>
          <p:cNvPr id="4" name="TextBox 3"/>
          <p:cNvSpPr txBox="1"/>
          <p:nvPr/>
        </p:nvSpPr>
        <p:spPr>
          <a:xfrm>
            <a:off x="251520" y="1124744"/>
            <a:ext cx="4896544" cy="5509200"/>
          </a:xfrm>
          <a:prstGeom prst="rect">
            <a:avLst/>
          </a:prstGeom>
          <a:noFill/>
        </p:spPr>
        <p:txBody>
          <a:bodyPr wrap="square" rtlCol="0">
            <a:spAutoFit/>
          </a:bodyPr>
          <a:lstStyle/>
          <a:p>
            <a:r>
              <a:rPr lang="en-US" sz="3200" dirty="0" smtClean="0"/>
              <a:t>Robert supplemented his education by continuous reading.</a:t>
            </a:r>
          </a:p>
          <a:p>
            <a:endParaRPr lang="en-US" sz="3200" dirty="0" smtClean="0"/>
          </a:p>
          <a:p>
            <a:endParaRPr lang="en-US" sz="3200" dirty="0" smtClean="0"/>
          </a:p>
          <a:p>
            <a:r>
              <a:rPr lang="en-US" sz="3200" dirty="0" smtClean="0"/>
              <a:t>Evenings would find him reading by candlelight or writing poems.</a:t>
            </a:r>
          </a:p>
          <a:p>
            <a:endParaRPr lang="en-US" sz="3200" dirty="0" smtClean="0"/>
          </a:p>
          <a:p>
            <a:endParaRPr lang="en-US" sz="3200" dirty="0" smtClean="0"/>
          </a:p>
          <a:p>
            <a:endParaRPr lang="ru-RU" sz="3200" dirty="0"/>
          </a:p>
        </p:txBody>
      </p:sp>
      <p:pic>
        <p:nvPicPr>
          <p:cNvPr id="41990" name="Picture 6" descr="Пока горит свеча..........."/>
          <p:cNvPicPr>
            <a:picLocks noChangeAspect="1" noChangeArrowheads="1"/>
          </p:cNvPicPr>
          <p:nvPr/>
        </p:nvPicPr>
        <p:blipFill>
          <a:blip r:embed="rId3" cstate="print"/>
          <a:srcRect/>
          <a:stretch>
            <a:fillRect/>
          </a:stretch>
        </p:blipFill>
        <p:spPr bwMode="auto">
          <a:xfrm>
            <a:off x="5076056" y="3284984"/>
            <a:ext cx="3780000" cy="3280755"/>
          </a:xfrm>
          <a:prstGeom prst="rect">
            <a:avLst/>
          </a:prstGeom>
          <a:noFill/>
          <a:ln w="28575">
            <a:solidFill>
              <a:schemeClr val="accent1">
                <a:lumMod val="50000"/>
              </a:schemeClr>
            </a:solidFill>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Птица на дереве.JPG"/>
          <p:cNvPicPr>
            <a:picLocks noChangeAspect="1"/>
          </p:cNvPicPr>
          <p:nvPr/>
        </p:nvPicPr>
        <p:blipFill>
          <a:blip r:embed="rId3" cstate="print"/>
          <a:stretch>
            <a:fillRect/>
          </a:stretch>
        </p:blipFill>
        <p:spPr>
          <a:xfrm>
            <a:off x="4788024" y="3717032"/>
            <a:ext cx="3744416" cy="2721264"/>
          </a:xfrm>
          <a:prstGeom prst="rect">
            <a:avLst/>
          </a:prstGeom>
          <a:ln w="19050">
            <a:solidFill>
              <a:schemeClr val="accent2">
                <a:lumMod val="50000"/>
              </a:schemeClr>
            </a:solidFill>
          </a:ln>
        </p:spPr>
      </p:pic>
      <p:pic>
        <p:nvPicPr>
          <p:cNvPr id="3" name="Рисунок 2" descr="Цветущее поле.jpg"/>
          <p:cNvPicPr>
            <a:picLocks noChangeAspect="1"/>
          </p:cNvPicPr>
          <p:nvPr/>
        </p:nvPicPr>
        <p:blipFill>
          <a:blip r:embed="rId4" cstate="print"/>
          <a:stretch>
            <a:fillRect/>
          </a:stretch>
        </p:blipFill>
        <p:spPr>
          <a:xfrm>
            <a:off x="4788024" y="404664"/>
            <a:ext cx="3688085" cy="2952750"/>
          </a:xfrm>
          <a:prstGeom prst="rect">
            <a:avLst/>
          </a:prstGeom>
          <a:ln w="12700">
            <a:solidFill>
              <a:srgbClr val="0070C0"/>
            </a:solidFill>
          </a:ln>
        </p:spPr>
      </p:pic>
      <p:sp>
        <p:nvSpPr>
          <p:cNvPr id="4" name="TextBox 3"/>
          <p:cNvSpPr txBox="1"/>
          <p:nvPr/>
        </p:nvSpPr>
        <p:spPr>
          <a:xfrm>
            <a:off x="251520" y="692696"/>
            <a:ext cx="4608512" cy="2862322"/>
          </a:xfrm>
          <a:prstGeom prst="rect">
            <a:avLst/>
          </a:prstGeom>
          <a:noFill/>
        </p:spPr>
        <p:txBody>
          <a:bodyPr wrap="square" rtlCol="0">
            <a:spAutoFit/>
          </a:bodyPr>
          <a:lstStyle/>
          <a:p>
            <a:r>
              <a:rPr lang="en-US" sz="2000" b="1" dirty="0" smtClean="0"/>
              <a:t>He wrote about what he knew personally: the flowering fields and birds singing in the trees, the life of Scottish peasants and the cares of his own heart. </a:t>
            </a:r>
          </a:p>
          <a:p>
            <a:endParaRPr lang="en-US" sz="2000" b="1" dirty="0" smtClean="0"/>
          </a:p>
          <a:p>
            <a:r>
              <a:rPr lang="en-US" sz="2000" b="1" dirty="0" smtClean="0"/>
              <a:t>The best Robert Burns’ poems are songs of love and nature.</a:t>
            </a:r>
            <a:endParaRPr lang="ru-RU" sz="2000" b="1" dirty="0" smtClean="0"/>
          </a:p>
          <a:p>
            <a:endParaRPr lang="ru-RU" sz="2000" dirty="0"/>
          </a:p>
        </p:txBody>
      </p:sp>
      <p:pic>
        <p:nvPicPr>
          <p:cNvPr id="17410" name="Picture 2" descr="http://s02.radikal.ru/i175/1107/25/133bc8b92739.jpg"/>
          <p:cNvPicPr>
            <a:picLocks noChangeAspect="1" noChangeArrowheads="1"/>
          </p:cNvPicPr>
          <p:nvPr/>
        </p:nvPicPr>
        <p:blipFill>
          <a:blip r:embed="rId5" cstate="print"/>
          <a:srcRect/>
          <a:stretch>
            <a:fillRect/>
          </a:stretch>
        </p:blipFill>
        <p:spPr bwMode="auto">
          <a:xfrm>
            <a:off x="539552" y="3573016"/>
            <a:ext cx="3884461" cy="2936468"/>
          </a:xfrm>
          <a:prstGeom prst="rect">
            <a:avLst/>
          </a:prstGeom>
          <a:noFill/>
          <a:ln w="19050">
            <a:solidFill>
              <a:schemeClr val="accent6">
                <a:lumMod val="75000"/>
              </a:schemeClr>
            </a:solid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4" name="Picture 6" descr="http://desktopwallpapers.org.ua/pic/201107/1440x900/desktopwallpapers.org.ua-959.jpg"/>
          <p:cNvPicPr>
            <a:picLocks noChangeAspect="1" noChangeArrowheads="1"/>
          </p:cNvPicPr>
          <p:nvPr/>
        </p:nvPicPr>
        <p:blipFill>
          <a:blip r:embed="rId2" cstate="print"/>
          <a:srcRect l="22580"/>
          <a:stretch>
            <a:fillRect/>
          </a:stretch>
        </p:blipFill>
        <p:spPr bwMode="auto">
          <a:xfrm>
            <a:off x="179512" y="188640"/>
            <a:ext cx="8856984" cy="6552728"/>
          </a:xfrm>
          <a:prstGeom prst="rect">
            <a:avLst/>
          </a:prstGeom>
          <a:noFill/>
        </p:spPr>
      </p:pic>
      <p:sp>
        <p:nvSpPr>
          <p:cNvPr id="5" name="TextBox 4"/>
          <p:cNvSpPr txBox="1"/>
          <p:nvPr/>
        </p:nvSpPr>
        <p:spPr>
          <a:xfrm>
            <a:off x="5220072" y="188640"/>
            <a:ext cx="3816424" cy="6740307"/>
          </a:xfrm>
          <a:prstGeom prst="rect">
            <a:avLst/>
          </a:prstGeom>
          <a:noFill/>
        </p:spPr>
        <p:txBody>
          <a:bodyPr wrap="square" rtlCol="0">
            <a:spAutoFit/>
          </a:bodyPr>
          <a:lstStyle/>
          <a:p>
            <a:r>
              <a:rPr lang="en-GB" dirty="0" smtClean="0">
                <a:solidFill>
                  <a:srgbClr val="FF0000"/>
                </a:solidFill>
              </a:rPr>
              <a:t> </a:t>
            </a:r>
            <a:endParaRPr lang="ru-RU" dirty="0" smtClean="0">
              <a:solidFill>
                <a:srgbClr val="FF0000"/>
              </a:solidFill>
            </a:endParaRPr>
          </a:p>
          <a:p>
            <a:r>
              <a:rPr lang="en-GB" dirty="0" smtClean="0">
                <a:solidFill>
                  <a:srgbClr val="FF0000"/>
                </a:solidFill>
              </a:rPr>
              <a:t>O, my love is like a red, red rose, </a:t>
            </a:r>
            <a:br>
              <a:rPr lang="en-GB" dirty="0" smtClean="0">
                <a:solidFill>
                  <a:srgbClr val="FF0000"/>
                </a:solidFill>
              </a:rPr>
            </a:br>
            <a:r>
              <a:rPr lang="en-GB" dirty="0" smtClean="0">
                <a:solidFill>
                  <a:srgbClr val="FF0000"/>
                </a:solidFill>
              </a:rPr>
              <a:t>That's newly sprung in June. </a:t>
            </a:r>
            <a:br>
              <a:rPr lang="en-GB" dirty="0" smtClean="0">
                <a:solidFill>
                  <a:srgbClr val="FF0000"/>
                </a:solidFill>
              </a:rPr>
            </a:br>
            <a:r>
              <a:rPr lang="en-GB" dirty="0" smtClean="0">
                <a:solidFill>
                  <a:srgbClr val="FF0000"/>
                </a:solidFill>
              </a:rPr>
              <a:t>O my love is like the melody, </a:t>
            </a:r>
            <a:br>
              <a:rPr lang="en-GB" dirty="0" smtClean="0">
                <a:solidFill>
                  <a:srgbClr val="FF0000"/>
                </a:solidFill>
              </a:rPr>
            </a:br>
            <a:r>
              <a:rPr lang="en-GB" dirty="0" smtClean="0">
                <a:solidFill>
                  <a:srgbClr val="FF0000"/>
                </a:solidFill>
              </a:rPr>
              <a:t>That's sweetly played in tune. </a:t>
            </a:r>
            <a:br>
              <a:rPr lang="en-GB" dirty="0" smtClean="0">
                <a:solidFill>
                  <a:srgbClr val="FF0000"/>
                </a:solidFill>
              </a:rPr>
            </a:br>
            <a:r>
              <a:rPr lang="en-GB" dirty="0" smtClean="0">
                <a:solidFill>
                  <a:srgbClr val="FF0000"/>
                </a:solidFill>
              </a:rPr>
              <a:t/>
            </a:r>
            <a:br>
              <a:rPr lang="en-GB" dirty="0" smtClean="0">
                <a:solidFill>
                  <a:srgbClr val="FF0000"/>
                </a:solidFill>
              </a:rPr>
            </a:br>
            <a:r>
              <a:rPr lang="en-GB" dirty="0" smtClean="0">
                <a:solidFill>
                  <a:srgbClr val="FF0000"/>
                </a:solidFill>
              </a:rPr>
              <a:t>As fair art thou, my bonny lass, </a:t>
            </a:r>
            <a:br>
              <a:rPr lang="en-GB" dirty="0" smtClean="0">
                <a:solidFill>
                  <a:srgbClr val="FF0000"/>
                </a:solidFill>
              </a:rPr>
            </a:br>
            <a:r>
              <a:rPr lang="en-GB" dirty="0" smtClean="0">
                <a:solidFill>
                  <a:srgbClr val="FF0000"/>
                </a:solidFill>
              </a:rPr>
              <a:t>So deep in love am I; </a:t>
            </a:r>
            <a:br>
              <a:rPr lang="en-GB" dirty="0" smtClean="0">
                <a:solidFill>
                  <a:srgbClr val="FF0000"/>
                </a:solidFill>
              </a:rPr>
            </a:br>
            <a:r>
              <a:rPr lang="en-GB" dirty="0" smtClean="0">
                <a:solidFill>
                  <a:srgbClr val="FF0000"/>
                </a:solidFill>
              </a:rPr>
              <a:t>And I will love thee still, my dear, </a:t>
            </a:r>
            <a:br>
              <a:rPr lang="en-GB" dirty="0" smtClean="0">
                <a:solidFill>
                  <a:srgbClr val="FF0000"/>
                </a:solidFill>
              </a:rPr>
            </a:br>
            <a:r>
              <a:rPr lang="en-GB" dirty="0" smtClean="0">
                <a:solidFill>
                  <a:srgbClr val="FF0000"/>
                </a:solidFill>
              </a:rPr>
              <a:t>   Till all the seas gang dry. </a:t>
            </a:r>
            <a:br>
              <a:rPr lang="en-GB" dirty="0" smtClean="0">
                <a:solidFill>
                  <a:srgbClr val="FF0000"/>
                </a:solidFill>
              </a:rPr>
            </a:br>
            <a:r>
              <a:rPr lang="en-GB" dirty="0" smtClean="0">
                <a:solidFill>
                  <a:srgbClr val="FF0000"/>
                </a:solidFill>
              </a:rPr>
              <a:t/>
            </a:r>
            <a:br>
              <a:rPr lang="en-GB" dirty="0" smtClean="0">
                <a:solidFill>
                  <a:srgbClr val="FF0000"/>
                </a:solidFill>
              </a:rPr>
            </a:br>
            <a:endParaRPr lang="en-GB" dirty="0" smtClean="0">
              <a:solidFill>
                <a:srgbClr val="FF0000"/>
              </a:solidFill>
            </a:endParaRPr>
          </a:p>
          <a:p>
            <a:r>
              <a:rPr lang="en-GB" dirty="0" smtClean="0">
                <a:solidFill>
                  <a:srgbClr val="FF0000"/>
                </a:solidFill>
              </a:rPr>
              <a:t>Till all the seas gang dry, my dear, </a:t>
            </a:r>
            <a:br>
              <a:rPr lang="en-GB" dirty="0" smtClean="0">
                <a:solidFill>
                  <a:srgbClr val="FF0000"/>
                </a:solidFill>
              </a:rPr>
            </a:br>
            <a:r>
              <a:rPr lang="en-GB" dirty="0" smtClean="0">
                <a:solidFill>
                  <a:srgbClr val="FF0000"/>
                </a:solidFill>
              </a:rPr>
              <a:t>       And the rocks melt wi’ the sun; </a:t>
            </a:r>
            <a:br>
              <a:rPr lang="en-GB" dirty="0" smtClean="0">
                <a:solidFill>
                  <a:srgbClr val="FF0000"/>
                </a:solidFill>
              </a:rPr>
            </a:br>
            <a:r>
              <a:rPr lang="en-GB" dirty="0" smtClean="0">
                <a:solidFill>
                  <a:srgbClr val="FF0000"/>
                </a:solidFill>
              </a:rPr>
              <a:t>   And I will </a:t>
            </a:r>
            <a:r>
              <a:rPr lang="en-US" dirty="0" smtClean="0">
                <a:solidFill>
                  <a:srgbClr val="FF0000"/>
                </a:solidFill>
              </a:rPr>
              <a:t>love </a:t>
            </a:r>
            <a:r>
              <a:rPr lang="en-GB" dirty="0" smtClean="0">
                <a:solidFill>
                  <a:srgbClr val="FF0000"/>
                </a:solidFill>
              </a:rPr>
              <a:t>thee still, my dear, </a:t>
            </a:r>
            <a:br>
              <a:rPr lang="en-GB" dirty="0" smtClean="0">
                <a:solidFill>
                  <a:srgbClr val="FF0000"/>
                </a:solidFill>
              </a:rPr>
            </a:br>
            <a:r>
              <a:rPr lang="en-GB" dirty="0" smtClean="0">
                <a:solidFill>
                  <a:srgbClr val="FF0000"/>
                </a:solidFill>
              </a:rPr>
              <a:t>While the sands </a:t>
            </a:r>
            <a:r>
              <a:rPr lang="en-US" dirty="0" smtClean="0">
                <a:solidFill>
                  <a:srgbClr val="FF0000"/>
                </a:solidFill>
              </a:rPr>
              <a:t>of</a:t>
            </a:r>
            <a:r>
              <a:rPr lang="en-GB" dirty="0" smtClean="0">
                <a:solidFill>
                  <a:srgbClr val="FF0000"/>
                </a:solidFill>
              </a:rPr>
              <a:t> life shall run. </a:t>
            </a:r>
            <a:br>
              <a:rPr lang="en-GB" dirty="0" smtClean="0">
                <a:solidFill>
                  <a:srgbClr val="FF0000"/>
                </a:solidFill>
              </a:rPr>
            </a:br>
            <a:r>
              <a:rPr lang="en-GB" dirty="0" smtClean="0">
                <a:solidFill>
                  <a:srgbClr val="FF0000"/>
                </a:solidFill>
              </a:rPr>
              <a:t/>
            </a:r>
            <a:br>
              <a:rPr lang="en-GB" dirty="0" smtClean="0">
                <a:solidFill>
                  <a:srgbClr val="FF0000"/>
                </a:solidFill>
              </a:rPr>
            </a:br>
            <a:r>
              <a:rPr lang="en-GB" dirty="0" smtClean="0">
                <a:solidFill>
                  <a:srgbClr val="FF0000"/>
                </a:solidFill>
              </a:rPr>
              <a:t>And fare-thee-well, my only love! </a:t>
            </a:r>
            <a:br>
              <a:rPr lang="en-GB" dirty="0" smtClean="0">
                <a:solidFill>
                  <a:srgbClr val="FF0000"/>
                </a:solidFill>
              </a:rPr>
            </a:br>
            <a:r>
              <a:rPr lang="en-GB" dirty="0" smtClean="0">
                <a:solidFill>
                  <a:srgbClr val="FF0000"/>
                </a:solidFill>
              </a:rPr>
              <a:t>And fare-thee-well, a while! </a:t>
            </a:r>
            <a:br>
              <a:rPr lang="en-GB" dirty="0" smtClean="0">
                <a:solidFill>
                  <a:srgbClr val="FF0000"/>
                </a:solidFill>
              </a:rPr>
            </a:br>
            <a:r>
              <a:rPr lang="en-GB" dirty="0" smtClean="0">
                <a:solidFill>
                  <a:srgbClr val="FF0000"/>
                </a:solidFill>
              </a:rPr>
              <a:t>And I will come again, my love, </a:t>
            </a:r>
            <a:br>
              <a:rPr lang="en-GB" dirty="0" smtClean="0">
                <a:solidFill>
                  <a:srgbClr val="FF0000"/>
                </a:solidFill>
              </a:rPr>
            </a:br>
            <a:r>
              <a:rPr lang="en-GB" dirty="0" smtClean="0">
                <a:solidFill>
                  <a:srgbClr val="FF0000"/>
                </a:solidFill>
              </a:rPr>
              <a:t>Tho' it were ten thousand mile!</a:t>
            </a:r>
          </a:p>
          <a:p>
            <a:r>
              <a:rPr lang="en-GB" i="1" dirty="0" smtClean="0">
                <a:solidFill>
                  <a:srgbClr val="FF0000"/>
                </a:solidFill>
              </a:rPr>
              <a:t>                                     </a:t>
            </a:r>
          </a:p>
          <a:p>
            <a:r>
              <a:rPr lang="en-GB" i="1" dirty="0" smtClean="0">
                <a:solidFill>
                  <a:srgbClr val="FF0000"/>
                </a:solidFill>
              </a:rPr>
              <a:t>		     Robert Burns </a:t>
            </a:r>
            <a:endParaRPr lang="ru-RU" i="1" dirty="0" smtClean="0">
              <a:solidFill>
                <a:srgbClr val="FF0000"/>
              </a:solidFill>
            </a:endParaRPr>
          </a:p>
          <a:p>
            <a:endParaRPr lang="ru-RU" dirty="0"/>
          </a:p>
        </p:txBody>
      </p:sp>
      <p:sp>
        <p:nvSpPr>
          <p:cNvPr id="7" name="TextBox 6"/>
          <p:cNvSpPr txBox="1"/>
          <p:nvPr/>
        </p:nvSpPr>
        <p:spPr>
          <a:xfrm>
            <a:off x="251520" y="548680"/>
            <a:ext cx="3240360" cy="1938992"/>
          </a:xfrm>
          <a:prstGeom prst="rect">
            <a:avLst/>
          </a:prstGeom>
          <a:noFill/>
        </p:spPr>
        <p:txBody>
          <a:bodyPr wrap="square" rtlCol="0">
            <a:spAutoFit/>
          </a:bodyPr>
          <a:lstStyle/>
          <a:p>
            <a:r>
              <a:rPr lang="en-GB" sz="4000" dirty="0" smtClean="0">
                <a:solidFill>
                  <a:srgbClr val="FF0000"/>
                </a:solidFill>
              </a:rPr>
              <a:t> </a:t>
            </a:r>
            <a:r>
              <a:rPr lang="en-GB" sz="4000" b="1" dirty="0" smtClean="0">
                <a:solidFill>
                  <a:srgbClr val="FF0000"/>
                </a:solidFill>
              </a:rPr>
              <a:t>A Red, Red</a:t>
            </a:r>
            <a:endParaRPr lang="ru-RU" sz="4000" b="1" dirty="0" smtClean="0">
              <a:solidFill>
                <a:srgbClr val="FF0000"/>
              </a:solidFill>
            </a:endParaRPr>
          </a:p>
          <a:p>
            <a:r>
              <a:rPr lang="ru-RU" sz="4000" b="1" dirty="0" smtClean="0">
                <a:solidFill>
                  <a:srgbClr val="FF0000"/>
                </a:solidFill>
              </a:rPr>
              <a:t>    </a:t>
            </a:r>
            <a:r>
              <a:rPr lang="en-GB" sz="4000" b="1" dirty="0" smtClean="0">
                <a:solidFill>
                  <a:srgbClr val="FF0000"/>
                </a:solidFill>
              </a:rPr>
              <a:t>   Rose</a:t>
            </a:r>
            <a:endParaRPr lang="ru-RU" sz="4000" b="1" dirty="0" smtClean="0">
              <a:solidFill>
                <a:srgbClr val="FF0000"/>
              </a:solidFill>
            </a:endParaRPr>
          </a:p>
          <a:p>
            <a:endParaRPr lang="ru-RU" sz="4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oto-cvety.narod.ru/images/flowers111.jpg"/>
          <p:cNvPicPr>
            <a:picLocks noChangeAspect="1" noChangeArrowheads="1"/>
          </p:cNvPicPr>
          <p:nvPr/>
        </p:nvPicPr>
        <p:blipFill>
          <a:blip r:embed="rId3" cstate="print"/>
          <a:srcRect/>
          <a:stretch>
            <a:fillRect/>
          </a:stretch>
        </p:blipFill>
        <p:spPr bwMode="auto">
          <a:xfrm>
            <a:off x="179512" y="149156"/>
            <a:ext cx="8784976" cy="6520204"/>
          </a:xfrm>
          <a:prstGeom prst="rect">
            <a:avLst/>
          </a:prstGeom>
          <a:noFill/>
        </p:spPr>
      </p:pic>
      <p:pic>
        <p:nvPicPr>
          <p:cNvPr id="2" name="YAroshevskaya_O._Byorns_Robert_slova_SHainskij_muzyka_-Lyubov_kak_roza_krasnaya_h_f_quot_SHkolnyj.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244408" y="558924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45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р Бернс 7.jpg"/>
          <p:cNvPicPr>
            <a:picLocks noChangeAspect="1"/>
          </p:cNvPicPr>
          <p:nvPr/>
        </p:nvPicPr>
        <p:blipFill>
          <a:blip r:embed="rId2" cstate="print"/>
          <a:stretch>
            <a:fillRect/>
          </a:stretch>
        </p:blipFill>
        <p:spPr>
          <a:xfrm>
            <a:off x="5508104" y="548680"/>
            <a:ext cx="3368112" cy="4196505"/>
          </a:xfrm>
          <a:prstGeom prst="rect">
            <a:avLst/>
          </a:prstGeom>
        </p:spPr>
      </p:pic>
      <p:sp>
        <p:nvSpPr>
          <p:cNvPr id="4" name="TextBox 3"/>
          <p:cNvSpPr txBox="1"/>
          <p:nvPr/>
        </p:nvSpPr>
        <p:spPr>
          <a:xfrm>
            <a:off x="467544" y="764704"/>
            <a:ext cx="6840760" cy="4893647"/>
          </a:xfrm>
          <a:prstGeom prst="rect">
            <a:avLst/>
          </a:prstGeom>
          <a:noFill/>
        </p:spPr>
        <p:txBody>
          <a:bodyPr wrap="square" rtlCol="0">
            <a:spAutoFit/>
          </a:bodyPr>
          <a:lstStyle/>
          <a:p>
            <a:endParaRPr lang="en-US" sz="4800" b="1" dirty="0" smtClean="0"/>
          </a:p>
          <a:p>
            <a:r>
              <a:rPr lang="en-US" sz="6600" b="1" dirty="0" smtClean="0">
                <a:solidFill>
                  <a:schemeClr val="accent1">
                    <a:lumMod val="60000"/>
                    <a:lumOff val="40000"/>
                  </a:schemeClr>
                </a:solidFill>
              </a:rPr>
              <a:t>Robert </a:t>
            </a:r>
          </a:p>
          <a:p>
            <a:r>
              <a:rPr lang="en-US" sz="6600" b="1" dirty="0" smtClean="0">
                <a:solidFill>
                  <a:schemeClr val="accent1">
                    <a:lumMod val="60000"/>
                    <a:lumOff val="40000"/>
                  </a:schemeClr>
                </a:solidFill>
              </a:rPr>
              <a:t>		Burns</a:t>
            </a:r>
          </a:p>
          <a:p>
            <a:endParaRPr lang="en-US" sz="3200" b="1" dirty="0" smtClean="0"/>
          </a:p>
          <a:p>
            <a:endParaRPr lang="en-US" sz="3200" b="1" dirty="0"/>
          </a:p>
          <a:p>
            <a:endParaRPr lang="en-US" sz="3200" b="1" dirty="0" smtClean="0"/>
          </a:p>
          <a:p>
            <a:r>
              <a:rPr lang="en-US" sz="3600" b="1" dirty="0" smtClean="0">
                <a:solidFill>
                  <a:schemeClr val="accent1">
                    <a:lumMod val="60000"/>
                    <a:lumOff val="40000"/>
                  </a:schemeClr>
                </a:solidFill>
              </a:rPr>
              <a:t>25 January 1759 – 21 July 1796</a:t>
            </a:r>
            <a:endParaRPr lang="ru-RU" sz="3600" b="1" dirty="0">
              <a:solidFill>
                <a:schemeClr val="accent1">
                  <a:lumMod val="60000"/>
                  <a:lumOff val="40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539552" y="1268760"/>
            <a:ext cx="5400600" cy="4247317"/>
          </a:xfrm>
          <a:prstGeom prst="rect">
            <a:avLst/>
          </a:prstGeom>
          <a:noFill/>
        </p:spPr>
        <p:txBody>
          <a:bodyPr wrap="square" rtlCol="0">
            <a:spAutoFit/>
          </a:bodyPr>
          <a:lstStyle/>
          <a:p>
            <a:endParaRPr lang="ru-RU" dirty="0" smtClean="0"/>
          </a:p>
          <a:p>
            <a:r>
              <a:rPr lang="en-GB" sz="2000" b="1" dirty="0" smtClean="0">
                <a:solidFill>
                  <a:srgbClr val="FFFF00"/>
                </a:solidFill>
              </a:rPr>
              <a:t>O, once I lov’d a bonnie lass   </a:t>
            </a:r>
            <a:endParaRPr lang="ru-RU" sz="2000" b="1" dirty="0" smtClean="0">
              <a:solidFill>
                <a:srgbClr val="FFFF00"/>
              </a:solidFill>
            </a:endParaRPr>
          </a:p>
          <a:p>
            <a:r>
              <a:rPr lang="en-GB" sz="2000" b="1" dirty="0" smtClean="0">
                <a:solidFill>
                  <a:srgbClr val="FFFF00"/>
                </a:solidFill>
              </a:rPr>
              <a:t>An’ aye I love her still, 		</a:t>
            </a:r>
            <a:endParaRPr lang="ru-RU" sz="2000" b="1" dirty="0" smtClean="0">
              <a:solidFill>
                <a:srgbClr val="FFFF00"/>
              </a:solidFill>
            </a:endParaRPr>
          </a:p>
          <a:p>
            <a:r>
              <a:rPr lang="en-GB" sz="2000" b="1" dirty="0" smtClean="0">
                <a:solidFill>
                  <a:srgbClr val="FFFF00"/>
                </a:solidFill>
              </a:rPr>
              <a:t>An’ whilst that virtue warms my breast</a:t>
            </a:r>
            <a:endParaRPr lang="ru-RU" sz="2000" b="1" dirty="0" smtClean="0">
              <a:solidFill>
                <a:srgbClr val="FFFF00"/>
              </a:solidFill>
            </a:endParaRPr>
          </a:p>
          <a:p>
            <a:r>
              <a:rPr lang="en-GB" sz="2000" b="1" dirty="0" smtClean="0">
                <a:solidFill>
                  <a:srgbClr val="FFFF00"/>
                </a:solidFill>
              </a:rPr>
              <a:t>I’ll love my handsome Nell.</a:t>
            </a:r>
          </a:p>
          <a:p>
            <a:r>
              <a:rPr lang="en-US" sz="2000" b="1" dirty="0" smtClean="0">
                <a:solidFill>
                  <a:srgbClr val="FFFF00"/>
                </a:solidFill>
              </a:rPr>
              <a:t>…</a:t>
            </a:r>
            <a:endParaRPr lang="ru-RU" sz="2000" b="1" dirty="0" smtClean="0">
              <a:solidFill>
                <a:srgbClr val="FFFF00"/>
              </a:solidFill>
            </a:endParaRPr>
          </a:p>
          <a:p>
            <a:r>
              <a:rPr lang="en-GB" sz="2000" b="1" dirty="0" smtClean="0">
                <a:solidFill>
                  <a:srgbClr val="FFFF00"/>
                </a:solidFill>
              </a:rPr>
              <a:t>A bonnie lass I will confess,</a:t>
            </a:r>
            <a:r>
              <a:rPr lang="en-US" sz="2000" b="1" dirty="0" smtClean="0">
                <a:solidFill>
                  <a:srgbClr val="FFFF00"/>
                </a:solidFill>
              </a:rPr>
              <a:t>                                  </a:t>
            </a:r>
            <a:endParaRPr lang="ru-RU" sz="2000" b="1" dirty="0" smtClean="0">
              <a:solidFill>
                <a:srgbClr val="FFFF00"/>
              </a:solidFill>
            </a:endParaRPr>
          </a:p>
          <a:p>
            <a:r>
              <a:rPr lang="en-GB" sz="2000" b="1" dirty="0" smtClean="0">
                <a:solidFill>
                  <a:srgbClr val="FFFF00"/>
                </a:solidFill>
              </a:rPr>
              <a:t>Is pleasant to the e’e,</a:t>
            </a:r>
            <a:r>
              <a:rPr lang="en-US" sz="2000" b="1" dirty="0" smtClean="0">
                <a:solidFill>
                  <a:srgbClr val="FFFF00"/>
                </a:solidFill>
              </a:rPr>
              <a:t>    </a:t>
            </a:r>
            <a:endParaRPr lang="ru-RU" sz="2000" b="1" dirty="0" smtClean="0">
              <a:solidFill>
                <a:srgbClr val="FFFF00"/>
              </a:solidFill>
            </a:endParaRPr>
          </a:p>
          <a:p>
            <a:r>
              <a:rPr lang="en-GB" sz="2000" b="1" dirty="0" smtClean="0">
                <a:solidFill>
                  <a:srgbClr val="FFFF00"/>
                </a:solidFill>
              </a:rPr>
              <a:t>But without some better qualities</a:t>
            </a:r>
            <a:r>
              <a:rPr lang="en-US" sz="2000" b="1" dirty="0" smtClean="0">
                <a:solidFill>
                  <a:srgbClr val="FFFF00"/>
                </a:solidFill>
              </a:rPr>
              <a:t> </a:t>
            </a:r>
            <a:endParaRPr lang="ru-RU" sz="2000" b="1" dirty="0" smtClean="0">
              <a:solidFill>
                <a:srgbClr val="FFFF00"/>
              </a:solidFill>
            </a:endParaRPr>
          </a:p>
          <a:p>
            <a:r>
              <a:rPr lang="en-GB" sz="2000" b="1" dirty="0" smtClean="0">
                <a:solidFill>
                  <a:srgbClr val="FFFF00"/>
                </a:solidFill>
              </a:rPr>
              <a:t>She’s no a lass for me.</a:t>
            </a:r>
            <a:r>
              <a:rPr lang="en-US" sz="2000" b="1" dirty="0" smtClean="0">
                <a:solidFill>
                  <a:srgbClr val="FFFF00"/>
                </a:solidFill>
              </a:rPr>
              <a:t> </a:t>
            </a:r>
          </a:p>
          <a:p>
            <a:endParaRPr lang="en-US" dirty="0" smtClean="0">
              <a:solidFill>
                <a:srgbClr val="FFFF00"/>
              </a:solidFill>
            </a:endParaRPr>
          </a:p>
          <a:p>
            <a:r>
              <a:rPr lang="en-GB" dirty="0" smtClean="0">
                <a:solidFill>
                  <a:srgbClr val="FFFF00"/>
                </a:solidFill>
              </a:rPr>
              <a:t>(Robert Burns “O, Once I Lov’d a Bonnie Lass”)</a:t>
            </a:r>
            <a:endParaRPr lang="en-US" dirty="0" smtClean="0">
              <a:solidFill>
                <a:srgbClr val="FFFF00"/>
              </a:solidFill>
            </a:endParaRPr>
          </a:p>
          <a:p>
            <a:endParaRPr lang="en-US" dirty="0" smtClean="0"/>
          </a:p>
          <a:p>
            <a:endParaRPr lang="ru-RU" dirty="0"/>
          </a:p>
        </p:txBody>
      </p:sp>
      <p:pic>
        <p:nvPicPr>
          <p:cNvPr id="8" name="Рисунок 7" descr="Р Бернс 2.jpg"/>
          <p:cNvPicPr>
            <a:picLocks noChangeAspect="1"/>
          </p:cNvPicPr>
          <p:nvPr/>
        </p:nvPicPr>
        <p:blipFill>
          <a:blip r:embed="rId2" cstate="print"/>
          <a:srcRect l="12245" r="10204"/>
          <a:stretch>
            <a:fillRect/>
          </a:stretch>
        </p:blipFill>
        <p:spPr>
          <a:xfrm>
            <a:off x="5580112" y="1772816"/>
            <a:ext cx="3096344" cy="3312368"/>
          </a:xfrm>
          <a:prstGeom prst="rect">
            <a:avLst/>
          </a:prstGeom>
        </p:spPr>
      </p:pic>
      <p:sp>
        <p:nvSpPr>
          <p:cNvPr id="9" name="TextBox 8"/>
          <p:cNvSpPr txBox="1"/>
          <p:nvPr/>
        </p:nvSpPr>
        <p:spPr>
          <a:xfrm>
            <a:off x="467544" y="332656"/>
            <a:ext cx="8352928" cy="1200329"/>
          </a:xfrm>
          <a:prstGeom prst="rect">
            <a:avLst/>
          </a:prstGeom>
          <a:noFill/>
        </p:spPr>
        <p:txBody>
          <a:bodyPr wrap="square" rtlCol="0">
            <a:spAutoFit/>
          </a:bodyPr>
          <a:lstStyle/>
          <a:p>
            <a:r>
              <a:rPr lang="en-GB" sz="2400" b="1" dirty="0" smtClean="0"/>
              <a:t>Robert Burns wrote his first poem “O, Once I Lov’d a Bonnie Lass” in 1774 when he was fifteen years old.</a:t>
            </a:r>
            <a:endParaRPr lang="ru-RU" sz="2400" b="1" dirty="0" smtClean="0"/>
          </a:p>
          <a:p>
            <a:r>
              <a:rPr lang="en-GB" sz="2400" b="1" dirty="0" smtClean="0"/>
              <a:t> </a:t>
            </a:r>
            <a:endParaRPr lang="ru-RU" sz="2400" b="1" dirty="0"/>
          </a:p>
        </p:txBody>
      </p:sp>
      <p:sp>
        <p:nvSpPr>
          <p:cNvPr id="10" name="TextBox 9"/>
          <p:cNvSpPr txBox="1"/>
          <p:nvPr/>
        </p:nvSpPr>
        <p:spPr>
          <a:xfrm>
            <a:off x="683568" y="5445224"/>
            <a:ext cx="7848872" cy="1200329"/>
          </a:xfrm>
          <a:prstGeom prst="rect">
            <a:avLst/>
          </a:prstGeom>
          <a:noFill/>
        </p:spPr>
        <p:txBody>
          <a:bodyPr wrap="square" rtlCol="0">
            <a:spAutoFit/>
          </a:bodyPr>
          <a:lstStyle/>
          <a:p>
            <a:r>
              <a:rPr lang="en-US" sz="2400" b="1" dirty="0" smtClean="0"/>
              <a:t>After his first poem Robert Burns wrote more than 600 verses and songs. </a:t>
            </a:r>
            <a:endParaRPr lang="ru-RU" sz="2400" b="1" dirty="0" smtClean="0"/>
          </a:p>
          <a:p>
            <a:endParaRPr lang="ru-RU" sz="24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3" name="Picture 3" descr="File:Kilmarnockvolume.jpg"/>
          <p:cNvPicPr>
            <a:picLocks noChangeAspect="1" noChangeArrowheads="1"/>
          </p:cNvPicPr>
          <p:nvPr/>
        </p:nvPicPr>
        <p:blipFill>
          <a:blip r:embed="rId2" cstate="print"/>
          <a:srcRect/>
          <a:stretch>
            <a:fillRect/>
          </a:stretch>
        </p:blipFill>
        <p:spPr bwMode="auto">
          <a:xfrm>
            <a:off x="6300192" y="620688"/>
            <a:ext cx="2088232" cy="3229225"/>
          </a:xfrm>
          <a:prstGeom prst="rect">
            <a:avLst/>
          </a:prstGeom>
          <a:noFill/>
        </p:spPr>
      </p:pic>
      <p:sp>
        <p:nvSpPr>
          <p:cNvPr id="5" name="TextBox 4"/>
          <p:cNvSpPr txBox="1"/>
          <p:nvPr/>
        </p:nvSpPr>
        <p:spPr>
          <a:xfrm>
            <a:off x="251520" y="764704"/>
            <a:ext cx="5400600" cy="3847207"/>
          </a:xfrm>
          <a:prstGeom prst="rect">
            <a:avLst/>
          </a:prstGeom>
          <a:noFill/>
        </p:spPr>
        <p:txBody>
          <a:bodyPr wrap="square" rtlCol="0">
            <a:spAutoFit/>
          </a:bodyPr>
          <a:lstStyle/>
          <a:p>
            <a:r>
              <a:rPr lang="en-US" sz="2400" b="1" dirty="0" smtClean="0"/>
              <a:t>At the age of twenty-seven Robert Burns published a volume of his poetry “Poems, Chiefly in the Scottish Dialect”. </a:t>
            </a:r>
          </a:p>
          <a:p>
            <a:endParaRPr lang="en-US" sz="2400" dirty="0" smtClean="0"/>
          </a:p>
          <a:p>
            <a:endParaRPr lang="en-US" sz="2400" dirty="0" smtClean="0"/>
          </a:p>
          <a:p>
            <a:r>
              <a:rPr lang="en-US" sz="2400" b="1" dirty="0" smtClean="0"/>
              <a:t>To his surprise it was a success and he went to Edinburgh to arrange for the second edition</a:t>
            </a:r>
            <a:r>
              <a:rPr lang="en-US" sz="2800" b="1" dirty="0" smtClean="0"/>
              <a:t>.</a:t>
            </a:r>
          </a:p>
          <a:p>
            <a:endParaRPr lang="en-US" sz="2400" dirty="0" smtClean="0"/>
          </a:p>
        </p:txBody>
      </p:sp>
      <p:pic>
        <p:nvPicPr>
          <p:cNvPr id="4" name="Рисунок 3" descr="эдинбург 1.jpg"/>
          <p:cNvPicPr>
            <a:picLocks noChangeAspect="1"/>
          </p:cNvPicPr>
          <p:nvPr/>
        </p:nvPicPr>
        <p:blipFill>
          <a:blip r:embed="rId3" cstate="print"/>
          <a:stretch>
            <a:fillRect/>
          </a:stretch>
        </p:blipFill>
        <p:spPr>
          <a:xfrm>
            <a:off x="467544" y="4365104"/>
            <a:ext cx="2987824" cy="2240868"/>
          </a:xfrm>
          <a:prstGeom prst="rect">
            <a:avLst/>
          </a:prstGeom>
        </p:spPr>
      </p:pic>
      <p:pic>
        <p:nvPicPr>
          <p:cNvPr id="8" name="Рисунок 7" descr="Эдинбург 2.jpg"/>
          <p:cNvPicPr>
            <a:picLocks noChangeAspect="1"/>
          </p:cNvPicPr>
          <p:nvPr/>
        </p:nvPicPr>
        <p:blipFill>
          <a:blip r:embed="rId4" cstate="print"/>
          <a:stretch>
            <a:fillRect/>
          </a:stretch>
        </p:blipFill>
        <p:spPr>
          <a:xfrm>
            <a:off x="4499992" y="4293096"/>
            <a:ext cx="2976000" cy="223200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http://img-fotki.yandex.ru/get/5644/7996462.50/0_8b6f1_e9a7ff3c_orig"/>
          <p:cNvPicPr>
            <a:picLocks noChangeAspect="1" noChangeArrowheads="1"/>
          </p:cNvPicPr>
          <p:nvPr/>
        </p:nvPicPr>
        <p:blipFill>
          <a:blip r:embed="rId2" cstate="print"/>
          <a:srcRect r="27243"/>
          <a:stretch>
            <a:fillRect/>
          </a:stretch>
        </p:blipFill>
        <p:spPr bwMode="auto">
          <a:xfrm>
            <a:off x="4355976" y="404664"/>
            <a:ext cx="4407453" cy="6048672"/>
          </a:xfrm>
          <a:prstGeom prst="rect">
            <a:avLst/>
          </a:prstGeom>
          <a:noFill/>
          <a:ln w="19050">
            <a:solidFill>
              <a:schemeClr val="bg1">
                <a:lumMod val="65000"/>
                <a:lumOff val="35000"/>
              </a:schemeClr>
            </a:solidFill>
          </a:ln>
        </p:spPr>
      </p:pic>
      <p:sp>
        <p:nvSpPr>
          <p:cNvPr id="3" name="TextBox 2"/>
          <p:cNvSpPr txBox="1"/>
          <p:nvPr/>
        </p:nvSpPr>
        <p:spPr>
          <a:xfrm>
            <a:off x="323528" y="692696"/>
            <a:ext cx="3960440" cy="5786199"/>
          </a:xfrm>
          <a:prstGeom prst="rect">
            <a:avLst/>
          </a:prstGeom>
          <a:noFill/>
        </p:spPr>
        <p:txBody>
          <a:bodyPr wrap="square" rtlCol="0">
            <a:spAutoFit/>
          </a:bodyPr>
          <a:lstStyle/>
          <a:p>
            <a:r>
              <a:rPr lang="en-US" sz="2000" b="1" dirty="0" smtClean="0"/>
              <a:t>In Edinburgh Burns became a celebrated figure among his admiring readers.</a:t>
            </a:r>
          </a:p>
          <a:p>
            <a:endParaRPr lang="en-US" dirty="0" smtClean="0"/>
          </a:p>
          <a:p>
            <a:endParaRPr lang="en-US" sz="2000" dirty="0" smtClean="0"/>
          </a:p>
          <a:p>
            <a:endParaRPr lang="en-US" sz="2000" dirty="0" smtClean="0"/>
          </a:p>
          <a:p>
            <a:r>
              <a:rPr lang="en-US" sz="2000" b="1" dirty="0" smtClean="0"/>
              <a:t>But Burns knew that his social success wouldn’t last long and returned to the world that he knew so well. He took the post of government inspector for the region around Dumfries and </a:t>
            </a:r>
            <a:r>
              <a:rPr lang="en-US" sz="2000" b="1" dirty="0" err="1" smtClean="0"/>
              <a:t>combinated</a:t>
            </a:r>
            <a:r>
              <a:rPr lang="en-US" sz="2000" b="1" dirty="0" smtClean="0"/>
              <a:t> his new duties with farming and writing poetry.</a:t>
            </a:r>
            <a:endParaRPr lang="ru-RU" sz="2000" b="1" dirty="0" smtClean="0"/>
          </a:p>
          <a:p>
            <a:endParaRPr lang="en-US" dirty="0" smtClean="0"/>
          </a:p>
          <a:p>
            <a:endParaRPr lang="en-US" dirty="0" smtClean="0"/>
          </a:p>
          <a:p>
            <a:endParaRPr lang="ru-RU" dirty="0" smtClean="0"/>
          </a:p>
          <a:p>
            <a:endParaRPr lang="ru-RU" dirty="0"/>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800px-Robert_Burns'_House,_Dumfries.jpg"/>
          <p:cNvPicPr>
            <a:picLocks noChangeAspect="1"/>
          </p:cNvPicPr>
          <p:nvPr/>
        </p:nvPicPr>
        <p:blipFill>
          <a:blip r:embed="rId3" cstate="print"/>
          <a:srcRect l="8621" r="5172"/>
          <a:stretch>
            <a:fillRect/>
          </a:stretch>
        </p:blipFill>
        <p:spPr>
          <a:xfrm>
            <a:off x="251520" y="2708920"/>
            <a:ext cx="3600400" cy="2832964"/>
          </a:xfrm>
          <a:prstGeom prst="rect">
            <a:avLst/>
          </a:prstGeom>
          <a:ln w="19050">
            <a:solidFill>
              <a:schemeClr val="accent3">
                <a:lumMod val="75000"/>
              </a:schemeClr>
            </a:solidFill>
          </a:ln>
        </p:spPr>
      </p:pic>
      <p:sp>
        <p:nvSpPr>
          <p:cNvPr id="5" name="TextBox 4"/>
          <p:cNvSpPr txBox="1"/>
          <p:nvPr/>
        </p:nvSpPr>
        <p:spPr>
          <a:xfrm>
            <a:off x="251520" y="404664"/>
            <a:ext cx="8064896" cy="1477328"/>
          </a:xfrm>
          <a:prstGeom prst="rect">
            <a:avLst/>
          </a:prstGeom>
          <a:noFill/>
        </p:spPr>
        <p:txBody>
          <a:bodyPr wrap="square" rtlCol="0">
            <a:spAutoFit/>
          </a:bodyPr>
          <a:lstStyle/>
          <a:p>
            <a:r>
              <a:rPr lang="en-US" sz="2400" b="1" dirty="0" smtClean="0"/>
              <a:t>At Dumfries, married to the sweetheart of his youth Jean Armour, Robert spent the last years of his life. His best known songs date from these final years.</a:t>
            </a:r>
            <a:endParaRPr lang="ru-RU" sz="2400" b="1" dirty="0" smtClean="0"/>
          </a:p>
          <a:p>
            <a:endParaRPr lang="ru-RU" dirty="0"/>
          </a:p>
        </p:txBody>
      </p:sp>
      <p:sp>
        <p:nvSpPr>
          <p:cNvPr id="6" name="TextBox 5"/>
          <p:cNvSpPr txBox="1"/>
          <p:nvPr/>
        </p:nvSpPr>
        <p:spPr>
          <a:xfrm>
            <a:off x="3923928" y="1772816"/>
            <a:ext cx="5040560" cy="4585871"/>
          </a:xfrm>
          <a:prstGeom prst="rect">
            <a:avLst/>
          </a:prstGeom>
          <a:noFill/>
        </p:spPr>
        <p:txBody>
          <a:bodyPr wrap="square" rtlCol="0">
            <a:spAutoFit/>
          </a:bodyPr>
          <a:lstStyle/>
          <a:p>
            <a:r>
              <a:rPr lang="en-US" sz="2400" b="1" dirty="0" smtClean="0"/>
              <a:t>Burns devoted to Jean many beautiful poems, such as "I love my Jean", "Bonnie Jean – A Ballad" and many others.</a:t>
            </a:r>
          </a:p>
          <a:p>
            <a:endParaRPr lang="ru-RU" dirty="0" smtClean="0"/>
          </a:p>
          <a:p>
            <a:endParaRPr lang="en-US" sz="2000" i="1" dirty="0" smtClean="0">
              <a:solidFill>
                <a:srgbClr val="00B0F0"/>
              </a:solidFill>
            </a:endParaRPr>
          </a:p>
          <a:p>
            <a:endParaRPr lang="en-US" sz="2000" i="1" dirty="0" smtClean="0">
              <a:solidFill>
                <a:srgbClr val="00B0F0"/>
              </a:solidFill>
            </a:endParaRPr>
          </a:p>
          <a:p>
            <a:r>
              <a:rPr lang="en-US" sz="2000" b="1" dirty="0" smtClean="0">
                <a:solidFill>
                  <a:srgbClr val="FFFF00"/>
                </a:solidFill>
              </a:rPr>
              <a:t>There was a lass, and she was fair,</a:t>
            </a:r>
            <a:endParaRPr lang="ru-RU" sz="2000" b="1" dirty="0" smtClean="0">
              <a:solidFill>
                <a:srgbClr val="FFFF00"/>
              </a:solidFill>
            </a:endParaRPr>
          </a:p>
          <a:p>
            <a:r>
              <a:rPr lang="en-US" sz="2000" b="1" dirty="0" smtClean="0">
                <a:solidFill>
                  <a:srgbClr val="FFFF00"/>
                </a:solidFill>
              </a:rPr>
              <a:t>At kirk or market to be seen;</a:t>
            </a:r>
            <a:endParaRPr lang="ru-RU" sz="2000" b="1" dirty="0" smtClean="0">
              <a:solidFill>
                <a:srgbClr val="FFFF00"/>
              </a:solidFill>
            </a:endParaRPr>
          </a:p>
          <a:p>
            <a:r>
              <a:rPr lang="en-US" sz="2000" b="1" dirty="0" smtClean="0">
                <a:solidFill>
                  <a:srgbClr val="FFFF00"/>
                </a:solidFill>
              </a:rPr>
              <a:t>When a’our fairest maids were met,</a:t>
            </a:r>
            <a:endParaRPr lang="ru-RU" sz="2000" b="1" dirty="0" smtClean="0">
              <a:solidFill>
                <a:srgbClr val="FFFF00"/>
              </a:solidFill>
            </a:endParaRPr>
          </a:p>
          <a:p>
            <a:r>
              <a:rPr lang="en-US" sz="2000" b="1" dirty="0" smtClean="0">
                <a:solidFill>
                  <a:srgbClr val="FFFF00"/>
                </a:solidFill>
              </a:rPr>
              <a:t>The fairest maid was bonie Jean.</a:t>
            </a:r>
          </a:p>
          <a:p>
            <a:r>
              <a:rPr lang="en-US" sz="2000" dirty="0" smtClean="0">
                <a:solidFill>
                  <a:schemeClr val="tx1">
                    <a:lumMod val="95000"/>
                  </a:schemeClr>
                </a:solidFill>
              </a:rPr>
              <a:t>                </a:t>
            </a:r>
            <a:endParaRPr lang="ru-RU" sz="2000" dirty="0" smtClean="0">
              <a:solidFill>
                <a:schemeClr val="tx1">
                  <a:lumMod val="95000"/>
                </a:schemeClr>
              </a:solidFill>
            </a:endParaRPr>
          </a:p>
          <a:p>
            <a:r>
              <a:rPr lang="ru-RU" sz="2000" dirty="0" smtClean="0">
                <a:solidFill>
                  <a:schemeClr val="tx1">
                    <a:lumMod val="95000"/>
                  </a:schemeClr>
                </a:solidFill>
              </a:rPr>
              <a:t>                 </a:t>
            </a:r>
            <a:r>
              <a:rPr lang="en-US" sz="2000" dirty="0" smtClean="0">
                <a:solidFill>
                  <a:schemeClr val="tx1">
                    <a:lumMod val="95000"/>
                  </a:schemeClr>
                </a:solidFill>
              </a:rPr>
              <a:t> </a:t>
            </a:r>
            <a:r>
              <a:rPr lang="en-US" sz="2000" dirty="0" smtClean="0">
                <a:solidFill>
                  <a:srgbClr val="FFFF00"/>
                </a:solidFill>
              </a:rPr>
              <a:t>(Robert Burns “Bonnie Jean”)</a:t>
            </a:r>
            <a:endParaRPr lang="ru-RU" sz="2000" dirty="0" smtClean="0">
              <a:solidFill>
                <a:srgbClr val="FFFF00"/>
              </a:solidFill>
            </a:endParaRPr>
          </a:p>
          <a:p>
            <a:endParaRPr lang="ru-RU" dirty="0"/>
          </a:p>
        </p:txBody>
      </p:sp>
      <p:sp>
        <p:nvSpPr>
          <p:cNvPr id="7" name="TextBox 6"/>
          <p:cNvSpPr txBox="1"/>
          <p:nvPr/>
        </p:nvSpPr>
        <p:spPr>
          <a:xfrm>
            <a:off x="755576" y="5517232"/>
            <a:ext cx="4608512" cy="338554"/>
          </a:xfrm>
          <a:prstGeom prst="rect">
            <a:avLst/>
          </a:prstGeom>
          <a:noFill/>
        </p:spPr>
        <p:txBody>
          <a:bodyPr wrap="square" rtlCol="0">
            <a:spAutoFit/>
          </a:bodyPr>
          <a:lstStyle/>
          <a:p>
            <a:r>
              <a:rPr lang="en-US" sz="1600" b="1" dirty="0" smtClean="0">
                <a:latin typeface="Rockwell" pitchFamily="18" charset="0"/>
              </a:rPr>
              <a:t>Burns’ house in Dumfries</a:t>
            </a:r>
            <a:endParaRPr lang="ru-RU" sz="1600" b="1"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descr="Robert_Burns_statue,_Bernard_Street.jpg"/>
          <p:cNvPicPr>
            <a:picLocks noChangeAspect="1"/>
          </p:cNvPicPr>
          <p:nvPr/>
        </p:nvPicPr>
        <p:blipFill>
          <a:blip r:embed="rId3" cstate="print"/>
          <a:stretch>
            <a:fillRect/>
          </a:stretch>
        </p:blipFill>
        <p:spPr>
          <a:xfrm>
            <a:off x="6516216" y="1220756"/>
            <a:ext cx="1843200" cy="2457599"/>
          </a:xfrm>
          <a:prstGeom prst="rect">
            <a:avLst/>
          </a:prstGeom>
        </p:spPr>
      </p:pic>
      <p:pic>
        <p:nvPicPr>
          <p:cNvPr id="3" name="Рисунок 2" descr="01.Могила Роберта Бернса в Дамфрисеобл1.jpg"/>
          <p:cNvPicPr>
            <a:picLocks noChangeAspect="1"/>
          </p:cNvPicPr>
          <p:nvPr/>
        </p:nvPicPr>
        <p:blipFill>
          <a:blip r:embed="rId4" cstate="print"/>
          <a:stretch>
            <a:fillRect/>
          </a:stretch>
        </p:blipFill>
        <p:spPr>
          <a:xfrm>
            <a:off x="2699792" y="1268760"/>
            <a:ext cx="3505572" cy="2376264"/>
          </a:xfrm>
          <a:prstGeom prst="rect">
            <a:avLst/>
          </a:prstGeom>
        </p:spPr>
      </p:pic>
      <p:pic>
        <p:nvPicPr>
          <p:cNvPr id="4" name="Рисунок 3" descr="RobertBurnsStatueEmbankmentLondon.JPG"/>
          <p:cNvPicPr>
            <a:picLocks noChangeAspect="1"/>
          </p:cNvPicPr>
          <p:nvPr/>
        </p:nvPicPr>
        <p:blipFill>
          <a:blip r:embed="rId5" cstate="print"/>
          <a:stretch>
            <a:fillRect/>
          </a:stretch>
        </p:blipFill>
        <p:spPr>
          <a:xfrm>
            <a:off x="467544" y="1124744"/>
            <a:ext cx="1842522" cy="2777672"/>
          </a:xfrm>
          <a:prstGeom prst="rect">
            <a:avLst/>
          </a:prstGeom>
        </p:spPr>
      </p:pic>
      <p:sp>
        <p:nvSpPr>
          <p:cNvPr id="6" name="TextBox 5"/>
          <p:cNvSpPr txBox="1"/>
          <p:nvPr/>
        </p:nvSpPr>
        <p:spPr>
          <a:xfrm>
            <a:off x="2843808" y="3501008"/>
            <a:ext cx="3384376" cy="584775"/>
          </a:xfrm>
          <a:prstGeom prst="rect">
            <a:avLst/>
          </a:prstGeom>
          <a:noFill/>
        </p:spPr>
        <p:txBody>
          <a:bodyPr wrap="square" rtlCol="0">
            <a:spAutoFit/>
          </a:bodyPr>
          <a:lstStyle/>
          <a:p>
            <a:pPr algn="ctr"/>
            <a:r>
              <a:rPr lang="en-US" sz="1600" b="1" dirty="0" smtClean="0">
                <a:latin typeface="Rockwell" pitchFamily="18" charset="0"/>
              </a:rPr>
              <a:t>Robert Burns Mausoleum and Statue in Dumfries</a:t>
            </a:r>
            <a:endParaRPr lang="ru-RU" sz="1600" b="1" dirty="0"/>
          </a:p>
        </p:txBody>
      </p:sp>
      <p:sp>
        <p:nvSpPr>
          <p:cNvPr id="8" name="TextBox 7"/>
          <p:cNvSpPr txBox="1"/>
          <p:nvPr/>
        </p:nvSpPr>
        <p:spPr>
          <a:xfrm>
            <a:off x="179512" y="260648"/>
            <a:ext cx="8568952" cy="830997"/>
          </a:xfrm>
          <a:prstGeom prst="rect">
            <a:avLst/>
          </a:prstGeom>
          <a:noFill/>
        </p:spPr>
        <p:txBody>
          <a:bodyPr wrap="square" rtlCol="0">
            <a:spAutoFit/>
          </a:bodyPr>
          <a:lstStyle/>
          <a:p>
            <a:pPr algn="ctr"/>
            <a:r>
              <a:rPr lang="en-US" sz="2400" b="1" dirty="0" smtClean="0">
                <a:solidFill>
                  <a:srgbClr val="00B0F0"/>
                </a:solidFill>
              </a:rPr>
              <a:t>Today, throughout Britain there are monuments,     museums dedicated to Robert Burns.</a:t>
            </a:r>
            <a:endParaRPr lang="ru-RU" sz="2400" b="1" dirty="0">
              <a:solidFill>
                <a:srgbClr val="00B0F0"/>
              </a:solidFill>
            </a:endParaRPr>
          </a:p>
        </p:txBody>
      </p:sp>
      <p:pic>
        <p:nvPicPr>
          <p:cNvPr id="10" name="Picture 23" descr="BURNS2"/>
          <p:cNvPicPr>
            <a:picLocks noChangeAspect="1" noChangeArrowheads="1"/>
          </p:cNvPicPr>
          <p:nvPr/>
        </p:nvPicPr>
        <p:blipFill>
          <a:blip r:embed="rId6" cstate="print"/>
          <a:srcRect t="2925" b="3488"/>
          <a:stretch>
            <a:fillRect/>
          </a:stretch>
        </p:blipFill>
        <p:spPr bwMode="auto">
          <a:xfrm>
            <a:off x="3707904" y="4077072"/>
            <a:ext cx="1588794" cy="2304256"/>
          </a:xfrm>
          <a:prstGeom prst="rect">
            <a:avLst/>
          </a:prstGeom>
          <a:noFill/>
          <a:ln w="9525">
            <a:noFill/>
            <a:miter lim="800000"/>
            <a:headEnd/>
            <a:tailEnd/>
          </a:ln>
        </p:spPr>
      </p:pic>
      <p:pic>
        <p:nvPicPr>
          <p:cNvPr id="11" name="Picture 10" descr="The Burns Monument in Alloway"/>
          <p:cNvPicPr>
            <a:picLocks noChangeAspect="1" noChangeArrowheads="1"/>
          </p:cNvPicPr>
          <p:nvPr/>
        </p:nvPicPr>
        <p:blipFill>
          <a:blip r:embed="rId7" cstate="print"/>
          <a:srcRect/>
          <a:stretch>
            <a:fillRect/>
          </a:stretch>
        </p:blipFill>
        <p:spPr bwMode="auto">
          <a:xfrm>
            <a:off x="539552" y="4365104"/>
            <a:ext cx="2592288" cy="1848562"/>
          </a:xfrm>
          <a:prstGeom prst="rect">
            <a:avLst/>
          </a:prstGeom>
          <a:noFill/>
          <a:ln w="9525">
            <a:noFill/>
            <a:miter lim="800000"/>
            <a:headEnd/>
            <a:tailEnd/>
          </a:ln>
        </p:spPr>
      </p:pic>
      <p:pic>
        <p:nvPicPr>
          <p:cNvPr id="12" name="Picture 7" descr="Robert Burns Monument Kay Park Kilmarnock Ayrshire."/>
          <p:cNvPicPr>
            <a:picLocks noChangeAspect="1" noChangeArrowheads="1"/>
          </p:cNvPicPr>
          <p:nvPr/>
        </p:nvPicPr>
        <p:blipFill>
          <a:blip r:embed="rId8" cstate="print"/>
          <a:srcRect/>
          <a:stretch>
            <a:fillRect/>
          </a:stretch>
        </p:blipFill>
        <p:spPr bwMode="auto">
          <a:xfrm>
            <a:off x="6012160" y="4365104"/>
            <a:ext cx="2622534" cy="1850400"/>
          </a:xfrm>
          <a:prstGeom prst="rect">
            <a:avLst/>
          </a:prstGeom>
          <a:noFill/>
          <a:ln w="9525">
            <a:noFill/>
            <a:miter lim="800000"/>
            <a:headEnd/>
            <a:tailEnd/>
          </a:ln>
        </p:spPr>
      </p:pic>
      <p:sp>
        <p:nvSpPr>
          <p:cNvPr id="14" name="TextBox 13"/>
          <p:cNvSpPr txBox="1"/>
          <p:nvPr/>
        </p:nvSpPr>
        <p:spPr>
          <a:xfrm>
            <a:off x="323528" y="3717032"/>
            <a:ext cx="2088232" cy="584775"/>
          </a:xfrm>
          <a:prstGeom prst="rect">
            <a:avLst/>
          </a:prstGeom>
          <a:noFill/>
        </p:spPr>
        <p:txBody>
          <a:bodyPr wrap="square" rtlCol="0">
            <a:spAutoFit/>
          </a:bodyPr>
          <a:lstStyle/>
          <a:p>
            <a:pPr algn="ctr"/>
            <a:r>
              <a:rPr lang="en-US" sz="1600" b="1" dirty="0" smtClean="0">
                <a:latin typeface="Rockwell" pitchFamily="18" charset="0"/>
              </a:rPr>
              <a:t>Burns Monument in London</a:t>
            </a:r>
            <a:endParaRPr lang="ru-RU" sz="1600" b="1" dirty="0"/>
          </a:p>
        </p:txBody>
      </p:sp>
      <p:sp>
        <p:nvSpPr>
          <p:cNvPr id="15" name="TextBox 14"/>
          <p:cNvSpPr txBox="1"/>
          <p:nvPr/>
        </p:nvSpPr>
        <p:spPr>
          <a:xfrm>
            <a:off x="6012160" y="6093296"/>
            <a:ext cx="2664296" cy="584775"/>
          </a:xfrm>
          <a:prstGeom prst="rect">
            <a:avLst/>
          </a:prstGeom>
          <a:noFill/>
        </p:spPr>
        <p:txBody>
          <a:bodyPr wrap="square" rtlCol="0">
            <a:spAutoFit/>
          </a:bodyPr>
          <a:lstStyle/>
          <a:p>
            <a:pPr algn="ctr"/>
            <a:r>
              <a:rPr lang="en-US" sz="1600" b="1" dirty="0" smtClean="0">
                <a:latin typeface="Rockwell" pitchFamily="18" charset="0"/>
              </a:rPr>
              <a:t>Burns Monument in Kilmarnock</a:t>
            </a:r>
            <a:endParaRPr lang="ru-RU" sz="1600" b="1" dirty="0"/>
          </a:p>
        </p:txBody>
      </p:sp>
      <p:sp>
        <p:nvSpPr>
          <p:cNvPr id="16" name="TextBox 15"/>
          <p:cNvSpPr txBox="1"/>
          <p:nvPr/>
        </p:nvSpPr>
        <p:spPr>
          <a:xfrm>
            <a:off x="3203848" y="6165304"/>
            <a:ext cx="2736304" cy="584775"/>
          </a:xfrm>
          <a:prstGeom prst="rect">
            <a:avLst/>
          </a:prstGeom>
          <a:noFill/>
        </p:spPr>
        <p:txBody>
          <a:bodyPr wrap="square" rtlCol="0">
            <a:spAutoFit/>
          </a:bodyPr>
          <a:lstStyle/>
          <a:p>
            <a:pPr algn="ctr"/>
            <a:r>
              <a:rPr lang="en-US" sz="1600" b="1" dirty="0" smtClean="0">
                <a:latin typeface="Rockwell" pitchFamily="18" charset="0"/>
              </a:rPr>
              <a:t>Statue of Burns</a:t>
            </a:r>
          </a:p>
          <a:p>
            <a:pPr algn="ctr"/>
            <a:r>
              <a:rPr lang="en-US" sz="1600" b="1" dirty="0" smtClean="0">
                <a:latin typeface="Rockwell" pitchFamily="18" charset="0"/>
              </a:rPr>
              <a:t> in Dumfries town centre</a:t>
            </a:r>
            <a:endParaRPr lang="ru-RU" sz="1600" b="1" dirty="0"/>
          </a:p>
        </p:txBody>
      </p:sp>
      <p:sp>
        <p:nvSpPr>
          <p:cNvPr id="17" name="TextBox 16"/>
          <p:cNvSpPr txBox="1"/>
          <p:nvPr/>
        </p:nvSpPr>
        <p:spPr>
          <a:xfrm>
            <a:off x="467544" y="6093296"/>
            <a:ext cx="2808312" cy="584775"/>
          </a:xfrm>
          <a:prstGeom prst="rect">
            <a:avLst/>
          </a:prstGeom>
          <a:noFill/>
        </p:spPr>
        <p:txBody>
          <a:bodyPr wrap="square" rtlCol="0">
            <a:spAutoFit/>
          </a:bodyPr>
          <a:lstStyle/>
          <a:p>
            <a:pPr algn="ctr"/>
            <a:r>
              <a:rPr lang="en-US" sz="1600" b="1" dirty="0" smtClean="0">
                <a:latin typeface="Rockwell" pitchFamily="18" charset="0"/>
              </a:rPr>
              <a:t>Burns Monument in Alloway</a:t>
            </a:r>
            <a:endParaRPr lang="ru-RU" sz="1600" b="1" dirty="0"/>
          </a:p>
        </p:txBody>
      </p:sp>
      <p:sp>
        <p:nvSpPr>
          <p:cNvPr id="18" name="TextBox 17"/>
          <p:cNvSpPr txBox="1"/>
          <p:nvPr/>
        </p:nvSpPr>
        <p:spPr>
          <a:xfrm>
            <a:off x="6516216" y="3501008"/>
            <a:ext cx="1944216" cy="584775"/>
          </a:xfrm>
          <a:prstGeom prst="rect">
            <a:avLst/>
          </a:prstGeom>
          <a:noFill/>
        </p:spPr>
        <p:txBody>
          <a:bodyPr wrap="square" rtlCol="0">
            <a:spAutoFit/>
          </a:bodyPr>
          <a:lstStyle/>
          <a:p>
            <a:pPr algn="ctr"/>
            <a:r>
              <a:rPr lang="en-US" sz="1600" b="1" dirty="0" smtClean="0"/>
              <a:t>Burns statue in  Leith</a:t>
            </a:r>
            <a:endParaRPr lang="ru-RU" sz="16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99592" y="404664"/>
            <a:ext cx="7632848" cy="646331"/>
          </a:xfrm>
          <a:prstGeom prst="rect">
            <a:avLst/>
          </a:prstGeom>
          <a:noFill/>
        </p:spPr>
        <p:txBody>
          <a:bodyPr wrap="square" rtlCol="0">
            <a:spAutoFit/>
          </a:bodyPr>
          <a:lstStyle/>
          <a:p>
            <a:pPr algn="ctr"/>
            <a:r>
              <a:rPr lang="en-US" sz="3600" b="1" dirty="0" smtClean="0">
                <a:solidFill>
                  <a:schemeClr val="accent1">
                    <a:lumMod val="60000"/>
                    <a:lumOff val="40000"/>
                  </a:schemeClr>
                </a:solidFill>
                <a:latin typeface="Rockwell" pitchFamily="18" charset="0"/>
              </a:rPr>
              <a:t>Burns Night</a:t>
            </a:r>
            <a:endParaRPr lang="ru-RU" sz="3600" b="1" dirty="0">
              <a:solidFill>
                <a:schemeClr val="accent1">
                  <a:lumMod val="60000"/>
                  <a:lumOff val="40000"/>
                </a:schemeClr>
              </a:solidFill>
            </a:endParaRPr>
          </a:p>
        </p:txBody>
      </p:sp>
      <p:sp>
        <p:nvSpPr>
          <p:cNvPr id="8193" name="Rectangle 1"/>
          <p:cNvSpPr>
            <a:spLocks noChangeArrowheads="1"/>
          </p:cNvSpPr>
          <p:nvPr/>
        </p:nvSpPr>
        <p:spPr bwMode="auto">
          <a:xfrm>
            <a:off x="251520" y="950532"/>
            <a:ext cx="8568952"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smtClean="0">
                <a:ln>
                  <a:noFill/>
                </a:ln>
                <a:solidFill>
                  <a:schemeClr val="tx1"/>
                </a:solidFill>
                <a:effectLst/>
                <a:ea typeface="Calibri" pitchFamily="34" charset="0"/>
                <a:cs typeface="Arial" pitchFamily="34" charset="0"/>
              </a:rPr>
              <a:t>For Scotsmen Robert Burns is a symbol of national pride. </a:t>
            </a:r>
            <a:r>
              <a:rPr kumimoji="0" lang="en-US" sz="2000" b="1" i="0" u="none" strike="noStrike" cap="none" normalizeH="0" baseline="0" dirty="0" smtClean="0">
                <a:ln>
                  <a:noFill/>
                </a:ln>
                <a:solidFill>
                  <a:schemeClr val="tx1"/>
                </a:solidFill>
                <a:effectLst/>
                <a:ea typeface="Times New Roman" pitchFamily="18" charset="0"/>
                <a:cs typeface="Arial" pitchFamily="34" charset="0"/>
              </a:rPr>
              <a:t>That’s why every year on January 25 his birthday is widely celebrated in Scotland and all over the E</a:t>
            </a:r>
            <a:r>
              <a:rPr lang="en-US" sz="2000" b="1" dirty="0" smtClean="0">
                <a:ea typeface="Times New Roman" pitchFamily="18" charset="0"/>
                <a:cs typeface="Arial" pitchFamily="34" charset="0"/>
              </a:rPr>
              <a:t>nglish</a:t>
            </a:r>
            <a:r>
              <a:rPr kumimoji="0" lang="en-US" sz="2000" b="1" i="0" u="none" strike="noStrike" cap="none" normalizeH="0" baseline="0" dirty="0" smtClean="0">
                <a:ln>
                  <a:noFill/>
                </a:ln>
                <a:solidFill>
                  <a:schemeClr val="tx1"/>
                </a:solidFill>
                <a:effectLst/>
                <a:ea typeface="Times New Roman" pitchFamily="18" charset="0"/>
                <a:cs typeface="Arial" pitchFamily="34" charset="0"/>
              </a:rPr>
              <a:t>-speaking world. The celebration is known as Burns Night.</a:t>
            </a:r>
            <a:endParaRPr kumimoji="0" lang="en-US" sz="2000" b="1" i="0" u="none" strike="noStrike" cap="none" normalizeH="0" baseline="0" dirty="0" smtClean="0">
              <a:ln>
                <a:noFill/>
              </a:ln>
              <a:solidFill>
                <a:schemeClr val="tx1"/>
              </a:solidFill>
              <a:effectLst/>
              <a:ea typeface="Calibri" pitchFamily="34" charset="0"/>
              <a:cs typeface="Arial" pitchFamily="34" charset="0"/>
            </a:endParaRPr>
          </a:p>
        </p:txBody>
      </p:sp>
      <p:pic>
        <p:nvPicPr>
          <p:cNvPr id="8195" name="Picture 3" descr="Килт в 19-й век попал благодаря шотландским солдатам и шотландским интеллектуалам"/>
          <p:cNvPicPr>
            <a:picLocks noChangeAspect="1" noChangeArrowheads="1"/>
          </p:cNvPicPr>
          <p:nvPr/>
        </p:nvPicPr>
        <p:blipFill>
          <a:blip r:embed="rId2" cstate="print"/>
          <a:srcRect/>
          <a:stretch>
            <a:fillRect/>
          </a:stretch>
        </p:blipFill>
        <p:spPr bwMode="auto">
          <a:xfrm>
            <a:off x="6516216" y="2780928"/>
            <a:ext cx="2315777" cy="3456384"/>
          </a:xfrm>
          <a:prstGeom prst="rect">
            <a:avLst/>
          </a:prstGeom>
          <a:noFill/>
          <a:ln w="12700">
            <a:solidFill>
              <a:schemeClr val="accent3">
                <a:lumMod val="60000"/>
                <a:lumOff val="40000"/>
              </a:schemeClr>
            </a:solidFill>
          </a:ln>
        </p:spPr>
      </p:pic>
      <p:pic>
        <p:nvPicPr>
          <p:cNvPr id="8" name="Picture 6" descr="http://www.ambitour.ru/images/upload/articles/3388-6.jpg"/>
          <p:cNvPicPr>
            <a:picLocks noChangeAspect="1" noChangeArrowheads="1"/>
          </p:cNvPicPr>
          <p:nvPr/>
        </p:nvPicPr>
        <p:blipFill>
          <a:blip r:embed="rId3" cstate="print"/>
          <a:srcRect/>
          <a:stretch>
            <a:fillRect/>
          </a:stretch>
        </p:blipFill>
        <p:spPr bwMode="auto">
          <a:xfrm>
            <a:off x="2771800" y="4581128"/>
            <a:ext cx="2873478" cy="2016224"/>
          </a:xfrm>
          <a:prstGeom prst="rect">
            <a:avLst/>
          </a:prstGeom>
          <a:noFill/>
          <a:ln w="12700">
            <a:solidFill>
              <a:schemeClr val="bg2">
                <a:lumMod val="20000"/>
                <a:lumOff val="80000"/>
              </a:schemeClr>
            </a:solidFill>
          </a:ln>
        </p:spPr>
      </p:pic>
      <p:sp>
        <p:nvSpPr>
          <p:cNvPr id="10" name="Прямоугольник 9"/>
          <p:cNvSpPr/>
          <p:nvPr/>
        </p:nvSpPr>
        <p:spPr>
          <a:xfrm>
            <a:off x="251520" y="2416443"/>
            <a:ext cx="6552728" cy="2185214"/>
          </a:xfrm>
          <a:prstGeom prst="rect">
            <a:avLst/>
          </a:prstGeom>
        </p:spPr>
        <p:txBody>
          <a:bodyPr wrap="square">
            <a:spAutoFit/>
          </a:bodyPr>
          <a:lstStyle/>
          <a:p>
            <a:pPr lvl="0" eaLnBrk="0" fontAlgn="base" hangingPunct="0">
              <a:spcBef>
                <a:spcPct val="0"/>
              </a:spcBef>
              <a:spcAft>
                <a:spcPct val="0"/>
              </a:spcAft>
            </a:pPr>
            <a:r>
              <a:rPr lang="en-US" sz="2000" b="1" dirty="0" smtClean="0">
                <a:solidFill>
                  <a:prstClr val="white"/>
                </a:solidFill>
                <a:ea typeface="Calibri" pitchFamily="34" charset="0"/>
                <a:cs typeface="Arial" pitchFamily="34" charset="0"/>
              </a:rPr>
              <a:t>Burns Night is usually held in the form of a supper – Burns Supper.</a:t>
            </a:r>
          </a:p>
          <a:p>
            <a:pPr lvl="0" eaLnBrk="0" fontAlgn="base" hangingPunct="0">
              <a:spcBef>
                <a:spcPct val="0"/>
              </a:spcBef>
              <a:spcAft>
                <a:spcPct val="0"/>
              </a:spcAft>
            </a:pPr>
            <a:endParaRPr lang="en-US" dirty="0" smtClean="0">
              <a:solidFill>
                <a:prstClr val="white"/>
              </a:solidFill>
              <a:ea typeface="Calibri" pitchFamily="34" charset="0"/>
              <a:cs typeface="Arial" pitchFamily="34" charset="0"/>
            </a:endParaRPr>
          </a:p>
          <a:p>
            <a:pPr eaLnBrk="0" fontAlgn="base" hangingPunct="0">
              <a:spcBef>
                <a:spcPct val="0"/>
              </a:spcBef>
              <a:spcAft>
                <a:spcPct val="0"/>
              </a:spcAft>
            </a:pPr>
            <a:r>
              <a:rPr lang="en-US" sz="2000" b="1" dirty="0" smtClean="0"/>
              <a:t>The celebration usually begins with addressing to a haggis. During the celebration Burns’ poems are recited and Scottish bagpipers play.</a:t>
            </a:r>
            <a:endParaRPr lang="ru-RU" sz="2000" b="1" dirty="0" smtClean="0"/>
          </a:p>
          <a:p>
            <a:pPr lvl="0" eaLnBrk="0" fontAlgn="base" hangingPunct="0">
              <a:spcBef>
                <a:spcPct val="0"/>
              </a:spcBef>
              <a:spcAft>
                <a:spcPct val="0"/>
              </a:spcAft>
            </a:pPr>
            <a:r>
              <a:rPr lang="ru-RU" b="1" dirty="0" smtClean="0">
                <a:solidFill>
                  <a:prstClr val="white"/>
                </a:solidFill>
                <a:cs typeface="Arial" pitchFamily="34" charset="0"/>
              </a:rPr>
              <a:t> </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2" name="Picture 4" descr="http://tourism-london.ru/blog/wp-content/uploads/2012/04/22.jpg"/>
          <p:cNvPicPr>
            <a:picLocks noChangeAspect="1" noChangeArrowheads="1"/>
          </p:cNvPicPr>
          <p:nvPr/>
        </p:nvPicPr>
        <p:blipFill>
          <a:blip r:embed="rId2" cstate="print"/>
          <a:srcRect l="6398" r="5311"/>
          <a:stretch>
            <a:fillRect/>
          </a:stretch>
        </p:blipFill>
        <p:spPr bwMode="auto">
          <a:xfrm>
            <a:off x="3851920" y="1844824"/>
            <a:ext cx="4968552" cy="3744416"/>
          </a:xfrm>
          <a:prstGeom prst="rect">
            <a:avLst/>
          </a:prstGeom>
          <a:noFill/>
          <a:ln w="12700">
            <a:solidFill>
              <a:schemeClr val="accent6">
                <a:lumMod val="60000"/>
                <a:lumOff val="40000"/>
              </a:schemeClr>
            </a:solidFill>
          </a:ln>
        </p:spPr>
      </p:pic>
      <p:sp>
        <p:nvSpPr>
          <p:cNvPr id="4" name="TextBox 3"/>
          <p:cNvSpPr txBox="1"/>
          <p:nvPr/>
        </p:nvSpPr>
        <p:spPr>
          <a:xfrm>
            <a:off x="251520" y="1628800"/>
            <a:ext cx="3744416" cy="3754874"/>
          </a:xfrm>
          <a:prstGeom prst="rect">
            <a:avLst/>
          </a:prstGeom>
          <a:noFill/>
        </p:spPr>
        <p:txBody>
          <a:bodyPr wrap="square" rtlCol="0">
            <a:spAutoFit/>
          </a:bodyPr>
          <a:lstStyle/>
          <a:p>
            <a:r>
              <a:rPr lang="en-US" sz="2000" b="1" dirty="0" smtClean="0"/>
              <a:t>Haggis is a mixture of heart,  liver and lungs of a sheep combined with oats, suet, herbs and spices, all cooked in a casing traditionally made of the animal’s stomach. </a:t>
            </a:r>
          </a:p>
          <a:p>
            <a:endParaRPr lang="en-US" sz="2000" b="1" dirty="0" smtClean="0"/>
          </a:p>
          <a:p>
            <a:r>
              <a:rPr lang="en-US" sz="2000" b="1" dirty="0" smtClean="0"/>
              <a:t>Butchers usually throw in </a:t>
            </a:r>
          </a:p>
          <a:p>
            <a:r>
              <a:rPr lang="en-US" sz="2000" b="1" dirty="0" smtClean="0"/>
              <a:t>their own secret             ingredients.</a:t>
            </a:r>
            <a:endParaRPr lang="ru-RU" sz="2000" b="1" dirty="0" smtClean="0"/>
          </a:p>
          <a:p>
            <a:endParaRPr lang="ru-RU" dirty="0"/>
          </a:p>
        </p:txBody>
      </p:sp>
      <p:sp>
        <p:nvSpPr>
          <p:cNvPr id="5" name="TextBox 4"/>
          <p:cNvSpPr txBox="1"/>
          <p:nvPr/>
        </p:nvSpPr>
        <p:spPr>
          <a:xfrm>
            <a:off x="323528" y="5733256"/>
            <a:ext cx="8424936" cy="523220"/>
          </a:xfrm>
          <a:prstGeom prst="rect">
            <a:avLst/>
          </a:prstGeom>
          <a:noFill/>
        </p:spPr>
        <p:txBody>
          <a:bodyPr wrap="square" rtlCol="0">
            <a:spAutoFit/>
          </a:bodyPr>
          <a:lstStyle/>
          <a:p>
            <a:r>
              <a:rPr lang="ru-RU" sz="2800" b="1" dirty="0" smtClean="0">
                <a:solidFill>
                  <a:srgbClr val="FFC000"/>
                </a:solidFill>
              </a:rPr>
              <a:t>               «Ода шотландскому пудингу «Хаггис»</a:t>
            </a:r>
            <a:endParaRPr lang="ru-RU" sz="2800" b="1" dirty="0">
              <a:solidFill>
                <a:srgbClr val="FFC000"/>
              </a:solidFill>
            </a:endParaRPr>
          </a:p>
        </p:txBody>
      </p:sp>
      <p:sp>
        <p:nvSpPr>
          <p:cNvPr id="6" name="TextBox 5"/>
          <p:cNvSpPr txBox="1"/>
          <p:nvPr/>
        </p:nvSpPr>
        <p:spPr>
          <a:xfrm>
            <a:off x="1259632" y="548680"/>
            <a:ext cx="7200800" cy="523220"/>
          </a:xfrm>
          <a:prstGeom prst="rect">
            <a:avLst/>
          </a:prstGeom>
          <a:noFill/>
        </p:spPr>
        <p:txBody>
          <a:bodyPr wrap="square" rtlCol="0">
            <a:spAutoFit/>
          </a:bodyPr>
          <a:lstStyle/>
          <a:p>
            <a:pPr algn="ctr"/>
            <a:r>
              <a:rPr lang="en-US" sz="2800" b="1" dirty="0" smtClean="0">
                <a:solidFill>
                  <a:srgbClr val="FFC000"/>
                </a:solidFill>
              </a:rPr>
              <a:t>“Ode To  Haggis”</a:t>
            </a:r>
            <a:endParaRPr lang="ru-RU" sz="2800" b="1"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000" fill="hold"/>
                                        <p:tgtEl>
                                          <p:spTgt spid="6">
                                            <p:txEl>
                                              <p:pRg st="0" end="0"/>
                                            </p:txEl>
                                          </p:spTgt>
                                        </p:tgtEl>
                                        <p:attrNameLst>
                                          <p:attrName>ppt_w</p:attrName>
                                        </p:attrNameLst>
                                      </p:cBhvr>
                                      <p:tavLst>
                                        <p:tav tm="0">
                                          <p:val>
                                            <p:strVal val="#ppt_w*0.70"/>
                                          </p:val>
                                        </p:tav>
                                        <p:tav tm="100000">
                                          <p:val>
                                            <p:strVal val="#ppt_w"/>
                                          </p:val>
                                        </p:tav>
                                      </p:tavLst>
                                    </p:anim>
                                    <p:anim calcmode="lin" valueType="num">
                                      <p:cBhvr>
                                        <p:cTn id="8" dur="2000" fill="hold"/>
                                        <p:tgtEl>
                                          <p:spTgt spid="6">
                                            <p:txEl>
                                              <p:pRg st="0" end="0"/>
                                            </p:txEl>
                                          </p:spTgt>
                                        </p:tgtEl>
                                        <p:attrNameLst>
                                          <p:attrName>ppt_h</p:attrName>
                                        </p:attrNameLst>
                                      </p:cBhvr>
                                      <p:tavLst>
                                        <p:tav tm="0">
                                          <p:val>
                                            <p:strVal val="#ppt_h"/>
                                          </p:val>
                                        </p:tav>
                                        <p:tav tm="100000">
                                          <p:val>
                                            <p:strVal val="#ppt_h"/>
                                          </p:val>
                                        </p:tav>
                                      </p:tavLst>
                                    </p:anim>
                                    <p:animEffect transition="in" filter="fade">
                                      <p:cBhvr>
                                        <p:cTn id="9" dur="2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2000" fill="hold"/>
                                        <p:tgtEl>
                                          <p:spTgt spid="5"/>
                                        </p:tgtEl>
                                        <p:attrNameLst>
                                          <p:attrName>ppt_w</p:attrName>
                                        </p:attrNameLst>
                                      </p:cBhvr>
                                      <p:tavLst>
                                        <p:tav tm="0">
                                          <p:val>
                                            <p:strVal val="#ppt_w*0.70"/>
                                          </p:val>
                                        </p:tav>
                                        <p:tav tm="100000">
                                          <p:val>
                                            <p:strVal val="#ppt_w"/>
                                          </p:val>
                                        </p:tav>
                                      </p:tavLst>
                                    </p:anim>
                                    <p:anim calcmode="lin" valueType="num">
                                      <p:cBhvr>
                                        <p:cTn id="15" dur="2000" fill="hold"/>
                                        <p:tgtEl>
                                          <p:spTgt spid="5"/>
                                        </p:tgtEl>
                                        <p:attrNameLst>
                                          <p:attrName>ppt_h</p:attrName>
                                        </p:attrNameLst>
                                      </p:cBhvr>
                                      <p:tavLst>
                                        <p:tav tm="0">
                                          <p:val>
                                            <p:strVal val="#ppt_h"/>
                                          </p:val>
                                        </p:tav>
                                        <p:tav tm="100000">
                                          <p:val>
                                            <p:strVal val="#ppt_h"/>
                                          </p:val>
                                        </p:tav>
                                      </p:tavLst>
                                    </p:anim>
                                    <p:animEffect transition="in" filter="fade">
                                      <p:cBhvr>
                                        <p:cTn id="16"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http://www.arttrans.com.ua/imageproduct/104/Gainsborough__Thomas_A_Cart__Returning_from_the_Harvest___fine_art_print_b.jpg"/>
          <p:cNvPicPr>
            <a:picLocks noChangeAspect="1" noChangeArrowheads="1"/>
          </p:cNvPicPr>
          <p:nvPr/>
        </p:nvPicPr>
        <p:blipFill>
          <a:blip r:embed="rId2" cstate="print"/>
          <a:srcRect/>
          <a:stretch>
            <a:fillRect/>
          </a:stretch>
        </p:blipFill>
        <p:spPr bwMode="auto">
          <a:xfrm>
            <a:off x="179512" y="1268054"/>
            <a:ext cx="6617294" cy="5473314"/>
          </a:xfrm>
          <a:prstGeom prst="rect">
            <a:avLst/>
          </a:prstGeom>
          <a:noFill/>
          <a:ln w="28575">
            <a:solidFill>
              <a:schemeClr val="accent6">
                <a:lumMod val="50000"/>
              </a:schemeClr>
            </a:solidFill>
          </a:ln>
        </p:spPr>
      </p:pic>
      <p:pic>
        <p:nvPicPr>
          <p:cNvPr id="3" name="Picture 2" descr="http://www.arttrans.com.ua/imageproduct/104/Gainsborough_Thomas_A_Peasant_Girl_with_a_Dog_and_a_Jug_posters_b.jpg"/>
          <p:cNvPicPr>
            <a:picLocks noChangeAspect="1" noChangeArrowheads="1"/>
          </p:cNvPicPr>
          <p:nvPr/>
        </p:nvPicPr>
        <p:blipFill>
          <a:blip r:embed="rId3" cstate="print"/>
          <a:srcRect/>
          <a:stretch>
            <a:fillRect/>
          </a:stretch>
        </p:blipFill>
        <p:spPr bwMode="auto">
          <a:xfrm>
            <a:off x="5344305" y="188640"/>
            <a:ext cx="3620182" cy="5400600"/>
          </a:xfrm>
          <a:prstGeom prst="rect">
            <a:avLst/>
          </a:prstGeom>
          <a:noFill/>
          <a:ln w="28575">
            <a:solidFill>
              <a:schemeClr val="accent6">
                <a:lumMod val="75000"/>
              </a:schemeClr>
            </a:solidFill>
          </a:ln>
        </p:spPr>
      </p:pic>
      <p:sp>
        <p:nvSpPr>
          <p:cNvPr id="4" name="TextBox 3"/>
          <p:cNvSpPr txBox="1"/>
          <p:nvPr/>
        </p:nvSpPr>
        <p:spPr>
          <a:xfrm>
            <a:off x="395536" y="476672"/>
            <a:ext cx="7200800" cy="646331"/>
          </a:xfrm>
          <a:prstGeom prst="rect">
            <a:avLst/>
          </a:prstGeom>
          <a:noFill/>
        </p:spPr>
        <p:txBody>
          <a:bodyPr wrap="square" rtlCol="0">
            <a:spAutoFit/>
          </a:bodyPr>
          <a:lstStyle/>
          <a:p>
            <a:r>
              <a:rPr lang="en-US" sz="3600" b="1" dirty="0" smtClean="0">
                <a:solidFill>
                  <a:schemeClr val="accent1">
                    <a:lumMod val="60000"/>
                    <a:lumOff val="40000"/>
                  </a:schemeClr>
                </a:solidFill>
              </a:rPr>
              <a:t>“A Man’s A Man For A’ That”</a:t>
            </a:r>
            <a:endParaRPr lang="ru-RU" sz="3600" b="1" dirty="0">
              <a:solidFill>
                <a:schemeClr val="accent1">
                  <a:lumMod val="60000"/>
                  <a:lumOff val="40000"/>
                </a:schemeClr>
              </a:solidFill>
            </a:endParaRPr>
          </a:p>
        </p:txBody>
      </p:sp>
      <p:sp>
        <p:nvSpPr>
          <p:cNvPr id="5" name="TextBox 4"/>
          <p:cNvSpPr txBox="1"/>
          <p:nvPr/>
        </p:nvSpPr>
        <p:spPr>
          <a:xfrm>
            <a:off x="3491880" y="5445224"/>
            <a:ext cx="5400600" cy="707886"/>
          </a:xfrm>
          <a:prstGeom prst="rect">
            <a:avLst/>
          </a:prstGeom>
          <a:noFill/>
        </p:spPr>
        <p:txBody>
          <a:bodyPr wrap="square" rtlCol="0">
            <a:spAutoFit/>
          </a:bodyPr>
          <a:lstStyle/>
          <a:p>
            <a:r>
              <a:rPr lang="ru-RU" sz="4000" b="1" dirty="0" smtClean="0">
                <a:solidFill>
                  <a:schemeClr val="accent1">
                    <a:lumMod val="60000"/>
                    <a:lumOff val="40000"/>
                  </a:schemeClr>
                </a:solidFill>
              </a:rPr>
              <a:t>«Честная бедность»</a:t>
            </a:r>
            <a:endParaRPr lang="ru-RU" sz="4000" b="1" dirty="0">
              <a:solidFill>
                <a:schemeClr val="accent1">
                  <a:lumMod val="60000"/>
                  <a:lumOff val="40000"/>
                </a:schemeClr>
              </a:solidFill>
            </a:endParaRPr>
          </a:p>
        </p:txBody>
      </p:sp>
      <p:sp>
        <p:nvSpPr>
          <p:cNvPr id="7" name="Управляющая кнопка: звук 6">
            <a:hlinkClick r:id="" action="ppaction://noaction" highlightClick="1"/>
          </p:cNvPr>
          <p:cNvSpPr/>
          <p:nvPr/>
        </p:nvSpPr>
        <p:spPr>
          <a:xfrm>
            <a:off x="6858016" y="6286520"/>
            <a:ext cx="642942" cy="428628"/>
          </a:xfrm>
          <a:prstGeom prst="actionButtonSoun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2000" fill="hold"/>
                                        <p:tgtEl>
                                          <p:spTgt spid="4"/>
                                        </p:tgtEl>
                                        <p:attrNameLst>
                                          <p:attrName>ppt_w</p:attrName>
                                        </p:attrNameLst>
                                      </p:cBhvr>
                                      <p:tavLst>
                                        <p:tav tm="0">
                                          <p:val>
                                            <p:strVal val="#ppt_w*0.70"/>
                                          </p:val>
                                        </p:tav>
                                        <p:tav tm="100000">
                                          <p:val>
                                            <p:strVal val="#ppt_w"/>
                                          </p:val>
                                        </p:tav>
                                      </p:tavLst>
                                    </p:anim>
                                    <p:anim calcmode="lin" valueType="num">
                                      <p:cBhvr>
                                        <p:cTn id="8" dur="2000" fill="hold"/>
                                        <p:tgtEl>
                                          <p:spTgt spid="4"/>
                                        </p:tgtEl>
                                        <p:attrNameLst>
                                          <p:attrName>ppt_h</p:attrName>
                                        </p:attrNameLst>
                                      </p:cBhvr>
                                      <p:tavLst>
                                        <p:tav tm="0">
                                          <p:val>
                                            <p:strVal val="#ppt_h"/>
                                          </p:val>
                                        </p:tav>
                                        <p:tav tm="100000">
                                          <p:val>
                                            <p:strVal val="#ppt_h"/>
                                          </p:val>
                                        </p:tav>
                                      </p:tavLst>
                                    </p:anim>
                                    <p:animEffect transition="in" filter="fade">
                                      <p:cBhvr>
                                        <p:cTn id="9" dur="2000"/>
                                        <p:tgtEl>
                                          <p:spTgt spid="4"/>
                                        </p:tgtEl>
                                      </p:cBhvr>
                                    </p:animEffect>
                                  </p:childTnLst>
                                </p:cTn>
                              </p:par>
                            </p:childTnLst>
                          </p:cTn>
                        </p:par>
                        <p:par>
                          <p:cTn id="10" fill="hold">
                            <p:stCondLst>
                              <p:cond delay="2000"/>
                            </p:stCondLst>
                            <p:childTnLst>
                              <p:par>
                                <p:cTn id="11" presetID="55" presetClass="entr" presetSubtype="0"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2000" fill="hold"/>
                                        <p:tgtEl>
                                          <p:spTgt spid="5"/>
                                        </p:tgtEl>
                                        <p:attrNameLst>
                                          <p:attrName>ppt_w</p:attrName>
                                        </p:attrNameLst>
                                      </p:cBhvr>
                                      <p:tavLst>
                                        <p:tav tm="0">
                                          <p:val>
                                            <p:strVal val="#ppt_w*0.70"/>
                                          </p:val>
                                        </p:tav>
                                        <p:tav tm="100000">
                                          <p:val>
                                            <p:strVal val="#ppt_w"/>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animEffect transition="in" filter="fade">
                                      <p:cBhvr>
                                        <p:cTn id="15"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Нажмите, чтобы посмотреть в полный размер"/>
          <p:cNvPicPr>
            <a:picLocks noChangeAspect="1" noChangeArrowheads="1"/>
          </p:cNvPicPr>
          <p:nvPr/>
        </p:nvPicPr>
        <p:blipFill>
          <a:blip r:embed="rId3" cstate="print"/>
          <a:srcRect/>
          <a:stretch>
            <a:fillRect/>
          </a:stretch>
        </p:blipFill>
        <p:spPr bwMode="auto">
          <a:xfrm>
            <a:off x="179512" y="188640"/>
            <a:ext cx="8839405" cy="6499251"/>
          </a:xfrm>
          <a:prstGeom prst="rect">
            <a:avLst/>
          </a:prstGeom>
          <a:noFill/>
        </p:spPr>
      </p:pic>
      <p:sp>
        <p:nvSpPr>
          <p:cNvPr id="3" name="TextBox 2"/>
          <p:cNvSpPr txBox="1"/>
          <p:nvPr/>
        </p:nvSpPr>
        <p:spPr>
          <a:xfrm>
            <a:off x="1403648" y="404664"/>
            <a:ext cx="5832648" cy="707886"/>
          </a:xfrm>
          <a:prstGeom prst="rect">
            <a:avLst/>
          </a:prstGeom>
          <a:noFill/>
        </p:spPr>
        <p:txBody>
          <a:bodyPr wrap="square" rtlCol="0">
            <a:spAutoFit/>
          </a:bodyPr>
          <a:lstStyle/>
          <a:p>
            <a:r>
              <a:rPr lang="en-US" sz="4000" b="1" dirty="0" smtClean="0">
                <a:solidFill>
                  <a:schemeClr val="tx1">
                    <a:lumMod val="95000"/>
                  </a:schemeClr>
                </a:solidFill>
              </a:rPr>
              <a:t>“The Winter Of Life”</a:t>
            </a:r>
            <a:endParaRPr lang="ru-RU" sz="4000" b="1" dirty="0">
              <a:solidFill>
                <a:schemeClr val="tx1">
                  <a:lumMod val="95000"/>
                </a:schemeClr>
              </a:solidFill>
            </a:endParaRPr>
          </a:p>
        </p:txBody>
      </p:sp>
      <p:sp>
        <p:nvSpPr>
          <p:cNvPr id="4" name="TextBox 3"/>
          <p:cNvSpPr txBox="1"/>
          <p:nvPr/>
        </p:nvSpPr>
        <p:spPr>
          <a:xfrm>
            <a:off x="4499992" y="2780928"/>
            <a:ext cx="4536504" cy="707886"/>
          </a:xfrm>
          <a:prstGeom prst="rect">
            <a:avLst/>
          </a:prstGeom>
          <a:noFill/>
        </p:spPr>
        <p:txBody>
          <a:bodyPr wrap="square" rtlCol="0">
            <a:spAutoFit/>
          </a:bodyPr>
          <a:lstStyle/>
          <a:p>
            <a:r>
              <a:rPr lang="ru-RU" sz="4000" b="1" dirty="0" smtClean="0">
                <a:solidFill>
                  <a:schemeClr val="tx1">
                    <a:lumMod val="95000"/>
                  </a:schemeClr>
                </a:solidFill>
              </a:rPr>
              <a:t>«Зеленый дол»</a:t>
            </a:r>
            <a:endParaRPr lang="ru-RU" sz="4000" b="1" dirty="0">
              <a:solidFill>
                <a:schemeClr val="tx1">
                  <a:lumMod val="95000"/>
                </a:schemeClr>
              </a:solidFill>
            </a:endParaRPr>
          </a:p>
        </p:txBody>
      </p:sp>
      <p:pic>
        <p:nvPicPr>
          <p:cNvPr id="2" name="Ulenshpigel-Zelyonyj_dol_Vitalij_Harisov_Robert_Byorns.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244408" y="5517232"/>
            <a:ext cx="609600" cy="609600"/>
          </a:xfrm>
          <a:prstGeom prst="rect">
            <a:avLst/>
          </a:prstGeom>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94050"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3" grpId="0"/>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8" name="Picture 8" descr="Обои картинки фото великобритания, шотландия, поле"/>
          <p:cNvPicPr>
            <a:picLocks noChangeAspect="1" noChangeArrowheads="1"/>
          </p:cNvPicPr>
          <p:nvPr/>
        </p:nvPicPr>
        <p:blipFill>
          <a:blip r:embed="rId3" cstate="print"/>
          <a:srcRect/>
          <a:stretch>
            <a:fillRect/>
          </a:stretch>
        </p:blipFill>
        <p:spPr bwMode="auto">
          <a:xfrm>
            <a:off x="251520" y="2132856"/>
            <a:ext cx="5184576" cy="3305602"/>
          </a:xfrm>
          <a:prstGeom prst="rect">
            <a:avLst/>
          </a:prstGeom>
          <a:noFill/>
          <a:ln w="12700">
            <a:solidFill>
              <a:srgbClr val="0070C0"/>
            </a:solidFill>
          </a:ln>
        </p:spPr>
      </p:pic>
      <p:pic>
        <p:nvPicPr>
          <p:cNvPr id="46084" name="Picture 4" descr="Лыжные походы по Подмосковью - окрестности Лесодолгоруково"/>
          <p:cNvPicPr>
            <a:picLocks noChangeAspect="1" noChangeArrowheads="1"/>
          </p:cNvPicPr>
          <p:nvPr/>
        </p:nvPicPr>
        <p:blipFill>
          <a:blip r:embed="rId4" cstate="print"/>
          <a:srcRect t="13615"/>
          <a:stretch>
            <a:fillRect/>
          </a:stretch>
        </p:blipFill>
        <p:spPr bwMode="auto">
          <a:xfrm>
            <a:off x="3707904" y="3284984"/>
            <a:ext cx="5172795" cy="3356992"/>
          </a:xfrm>
          <a:prstGeom prst="rect">
            <a:avLst/>
          </a:prstGeom>
          <a:noFill/>
          <a:ln w="12700">
            <a:solidFill>
              <a:srgbClr val="00B0F0"/>
            </a:solidFill>
          </a:ln>
        </p:spPr>
      </p:pic>
      <p:sp>
        <p:nvSpPr>
          <p:cNvPr id="7" name="TextBox 6"/>
          <p:cNvSpPr txBox="1"/>
          <p:nvPr/>
        </p:nvSpPr>
        <p:spPr>
          <a:xfrm>
            <a:off x="611560" y="476672"/>
            <a:ext cx="7128792" cy="584775"/>
          </a:xfrm>
          <a:prstGeom prst="rect">
            <a:avLst/>
          </a:prstGeom>
          <a:noFill/>
        </p:spPr>
        <p:txBody>
          <a:bodyPr wrap="square" rtlCol="0">
            <a:spAutoFit/>
          </a:bodyPr>
          <a:lstStyle/>
          <a:p>
            <a:r>
              <a:rPr lang="en-US" sz="3200" b="1" dirty="0" smtClean="0">
                <a:solidFill>
                  <a:srgbClr val="00B0F0"/>
                </a:solidFill>
              </a:rPr>
              <a:t>“O, Wert Thou In The Cauld Blast”</a:t>
            </a:r>
            <a:endParaRPr lang="ru-RU" sz="3200" b="1" dirty="0">
              <a:solidFill>
                <a:srgbClr val="00B0F0"/>
              </a:solidFill>
            </a:endParaRPr>
          </a:p>
        </p:txBody>
      </p:sp>
      <p:sp>
        <p:nvSpPr>
          <p:cNvPr id="8" name="TextBox 7"/>
          <p:cNvSpPr txBox="1"/>
          <p:nvPr/>
        </p:nvSpPr>
        <p:spPr>
          <a:xfrm>
            <a:off x="1907704" y="1484784"/>
            <a:ext cx="6840760" cy="584775"/>
          </a:xfrm>
          <a:prstGeom prst="rect">
            <a:avLst/>
          </a:prstGeom>
          <a:noFill/>
        </p:spPr>
        <p:txBody>
          <a:bodyPr wrap="square" rtlCol="0">
            <a:spAutoFit/>
          </a:bodyPr>
          <a:lstStyle/>
          <a:p>
            <a:r>
              <a:rPr lang="ru-RU" sz="3200" b="1" dirty="0" smtClean="0"/>
              <a:t>«В полях под снегом и дождем»</a:t>
            </a:r>
            <a:endParaRPr lang="ru-RU" sz="3200" b="1" dirty="0"/>
          </a:p>
        </p:txBody>
      </p:sp>
      <p:pic>
        <p:nvPicPr>
          <p:cNvPr id="2" name="Gradskij-V_polyah_pod_snegom_i_dozhdyom_uskorennaya.mp3">
            <a:hlinkClick r:id="" action="ppaction://media"/>
          </p:cNvPr>
          <p:cNvPicPr>
            <a:picLocks noChangeAspect="1"/>
          </p:cNvPicPr>
          <p:nvPr>
            <a:audioFile r:link="rId1"/>
            <p:extLst>
              <p:ext uri="{DAA4B4D4-6D71-4841-9C94-3DE7FCFB9230}">
                <p14:media xmlns:p14="http://schemas.microsoft.com/office/powerpoint/2010/main" xmlns="" r:embed="rId5"/>
              </p:ext>
            </p:extLst>
          </p:nvPr>
        </p:nvPicPr>
        <p:blipFill>
          <a:blip r:embed="rId6" cstate="print"/>
          <a:stretch>
            <a:fillRect/>
          </a:stretch>
        </p:blipFill>
        <p:spPr>
          <a:xfrm>
            <a:off x="8388424" y="573325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61707"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srcRect/>
          <a:stretch>
            <a:fillRect/>
          </a:stretch>
        </p:blipFill>
        <p:spPr bwMode="auto">
          <a:xfrm>
            <a:off x="395536" y="785794"/>
            <a:ext cx="8352928" cy="5464928"/>
          </a:xfrm>
          <a:prstGeom prst="rect">
            <a:avLst/>
          </a:prstGeom>
          <a:noFill/>
          <a:ln w="9525">
            <a:noFill/>
            <a:miter lim="800000"/>
            <a:headEnd/>
            <a:tailEnd/>
          </a:ln>
          <a:effectLst/>
        </p:spPr>
      </p:pic>
      <p:sp>
        <p:nvSpPr>
          <p:cNvPr id="3" name="TextBox 2"/>
          <p:cNvSpPr txBox="1"/>
          <p:nvPr/>
        </p:nvSpPr>
        <p:spPr>
          <a:xfrm>
            <a:off x="1691680" y="1268760"/>
            <a:ext cx="6048672" cy="5078313"/>
          </a:xfrm>
          <a:prstGeom prst="rect">
            <a:avLst/>
          </a:prstGeom>
          <a:noFill/>
        </p:spPr>
        <p:txBody>
          <a:bodyPr wrap="square" rtlCol="0">
            <a:spAutoFit/>
          </a:bodyPr>
          <a:lstStyle/>
          <a:p>
            <a:r>
              <a:rPr lang="en-US" sz="5400" b="1" dirty="0" smtClean="0">
                <a:solidFill>
                  <a:schemeClr val="tx1">
                    <a:lumMod val="95000"/>
                  </a:schemeClr>
                </a:solidFill>
              </a:rPr>
              <a:t>       </a:t>
            </a:r>
            <a:r>
              <a:rPr lang="en-US" sz="5400" b="1" dirty="0" smtClean="0">
                <a:solidFill>
                  <a:schemeClr val="tx1">
                    <a:lumMod val="95000"/>
                  </a:schemeClr>
                </a:solidFill>
              </a:rPr>
              <a:t>Scotland</a:t>
            </a:r>
            <a:r>
              <a:rPr lang="en-US" sz="5400" b="1" dirty="0" smtClean="0">
                <a:solidFill>
                  <a:schemeClr val="tx1">
                    <a:lumMod val="95000"/>
                  </a:schemeClr>
                </a:solidFill>
              </a:rPr>
              <a:t>,</a:t>
            </a:r>
            <a:endParaRPr lang="en-US" sz="5400" b="1" dirty="0" smtClean="0">
              <a:solidFill>
                <a:schemeClr val="tx1">
                  <a:lumMod val="95000"/>
                </a:schemeClr>
              </a:solidFill>
            </a:endParaRPr>
          </a:p>
          <a:p>
            <a:endParaRPr lang="en-US" sz="5400" b="1" dirty="0" smtClean="0">
              <a:solidFill>
                <a:schemeClr val="tx1">
                  <a:lumMod val="95000"/>
                </a:schemeClr>
              </a:solidFill>
            </a:endParaRPr>
          </a:p>
          <a:p>
            <a:endParaRPr lang="en-US" sz="5400" b="1" dirty="0" smtClean="0">
              <a:solidFill>
                <a:schemeClr val="tx1">
                  <a:lumMod val="95000"/>
                </a:schemeClr>
              </a:solidFill>
            </a:endParaRPr>
          </a:p>
          <a:p>
            <a:r>
              <a:rPr lang="en-US" sz="5400" b="1" dirty="0" smtClean="0">
                <a:solidFill>
                  <a:schemeClr val="tx1">
                    <a:lumMod val="95000"/>
                  </a:schemeClr>
                </a:solidFill>
              </a:rPr>
              <a:t>             the</a:t>
            </a:r>
          </a:p>
          <a:p>
            <a:r>
              <a:rPr lang="en-US" sz="5400" b="1" dirty="0" smtClean="0">
                <a:solidFill>
                  <a:schemeClr val="tx1">
                    <a:lumMod val="95000"/>
                  </a:schemeClr>
                </a:solidFill>
              </a:rPr>
              <a:t>         Beautiful</a:t>
            </a:r>
          </a:p>
          <a:p>
            <a:endParaRPr lang="ru-RU" sz="5400" b="1" dirty="0">
              <a:solidFill>
                <a:schemeClr val="tx1">
                  <a:lumMod val="95000"/>
                </a:schemeClr>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8" name="Picture 4" descr="рожь золотистая"/>
          <p:cNvPicPr>
            <a:picLocks noChangeAspect="1" noChangeArrowheads="1"/>
          </p:cNvPicPr>
          <p:nvPr/>
        </p:nvPicPr>
        <p:blipFill>
          <a:blip r:embed="rId2" cstate="print"/>
          <a:srcRect b="20743"/>
          <a:stretch>
            <a:fillRect/>
          </a:stretch>
        </p:blipFill>
        <p:spPr bwMode="auto">
          <a:xfrm>
            <a:off x="683568" y="1628800"/>
            <a:ext cx="7620000" cy="4680520"/>
          </a:xfrm>
          <a:prstGeom prst="rect">
            <a:avLst/>
          </a:prstGeom>
          <a:noFill/>
        </p:spPr>
      </p:pic>
      <p:sp>
        <p:nvSpPr>
          <p:cNvPr id="4" name="TextBox 3"/>
          <p:cNvSpPr txBox="1"/>
          <p:nvPr/>
        </p:nvSpPr>
        <p:spPr>
          <a:xfrm>
            <a:off x="611560" y="260648"/>
            <a:ext cx="7200800" cy="646331"/>
          </a:xfrm>
          <a:prstGeom prst="rect">
            <a:avLst/>
          </a:prstGeom>
          <a:noFill/>
        </p:spPr>
        <p:txBody>
          <a:bodyPr wrap="square" rtlCol="0">
            <a:spAutoFit/>
          </a:bodyPr>
          <a:lstStyle/>
          <a:p>
            <a:r>
              <a:rPr lang="en-US" sz="3600" b="1" dirty="0" smtClean="0">
                <a:solidFill>
                  <a:srgbClr val="FFC000"/>
                </a:solidFill>
              </a:rPr>
              <a:t>“Coming Through The Rye”</a:t>
            </a:r>
            <a:endParaRPr lang="ru-RU" sz="3600" b="1" dirty="0">
              <a:solidFill>
                <a:srgbClr val="FFC000"/>
              </a:solidFill>
            </a:endParaRPr>
          </a:p>
        </p:txBody>
      </p:sp>
      <p:sp>
        <p:nvSpPr>
          <p:cNvPr id="5" name="TextBox 4"/>
          <p:cNvSpPr txBox="1"/>
          <p:nvPr/>
        </p:nvSpPr>
        <p:spPr>
          <a:xfrm>
            <a:off x="2555776" y="980728"/>
            <a:ext cx="6408712" cy="646331"/>
          </a:xfrm>
          <a:prstGeom prst="rect">
            <a:avLst/>
          </a:prstGeom>
          <a:noFill/>
        </p:spPr>
        <p:txBody>
          <a:bodyPr wrap="square" rtlCol="0">
            <a:spAutoFit/>
          </a:bodyPr>
          <a:lstStyle/>
          <a:p>
            <a:r>
              <a:rPr lang="ru-RU" sz="3600" b="1" dirty="0" smtClean="0">
                <a:solidFill>
                  <a:srgbClr val="FFC000"/>
                </a:solidFill>
              </a:rPr>
              <a:t>«Пробираясь до калитки»</a:t>
            </a:r>
            <a:endParaRPr lang="ru-RU" sz="3600" b="1" dirty="0">
              <a:solidFill>
                <a:srgbClr val="FFC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heel(4)">
                                      <p:cBhvr>
                                        <p:cTn id="7" dur="20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heel(4)">
                                      <p:cBhvr>
                                        <p:cTn id="12" dur="20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img0.liveinternet.ru/images/attach/c/0/35/879/35879100_Morgan_Vaystling_Ozhidanie_lyubvi.jpg"/>
          <p:cNvPicPr>
            <a:picLocks noChangeAspect="1" noChangeArrowheads="1"/>
          </p:cNvPicPr>
          <p:nvPr/>
        </p:nvPicPr>
        <p:blipFill>
          <a:blip r:embed="rId3" cstate="print"/>
          <a:srcRect/>
          <a:stretch>
            <a:fillRect/>
          </a:stretch>
        </p:blipFill>
        <p:spPr bwMode="auto">
          <a:xfrm>
            <a:off x="323528" y="548680"/>
            <a:ext cx="4581525" cy="5734051"/>
          </a:xfrm>
          <a:prstGeom prst="rect">
            <a:avLst/>
          </a:prstGeom>
          <a:noFill/>
          <a:ln w="28575">
            <a:solidFill>
              <a:schemeClr val="accent2">
                <a:lumMod val="50000"/>
              </a:schemeClr>
            </a:solidFill>
          </a:ln>
        </p:spPr>
      </p:pic>
      <p:sp>
        <p:nvSpPr>
          <p:cNvPr id="3" name="TextBox 2"/>
          <p:cNvSpPr txBox="1"/>
          <p:nvPr/>
        </p:nvSpPr>
        <p:spPr>
          <a:xfrm>
            <a:off x="3995936" y="476672"/>
            <a:ext cx="4968552" cy="1631216"/>
          </a:xfrm>
          <a:prstGeom prst="rect">
            <a:avLst/>
          </a:prstGeom>
          <a:noFill/>
        </p:spPr>
        <p:txBody>
          <a:bodyPr wrap="square" rtlCol="0">
            <a:spAutoFit/>
          </a:bodyPr>
          <a:lstStyle/>
          <a:p>
            <a:pPr algn="ctr"/>
            <a:endParaRPr lang="ru-RU" sz="3600" b="1" dirty="0" smtClean="0">
              <a:solidFill>
                <a:srgbClr val="C00000"/>
              </a:solidFill>
            </a:endParaRPr>
          </a:p>
          <a:p>
            <a:pPr algn="ctr"/>
            <a:r>
              <a:rPr lang="en-US" sz="3200" b="1" dirty="0" smtClean="0">
                <a:solidFill>
                  <a:srgbClr val="C00000"/>
                </a:solidFill>
              </a:rPr>
              <a:t>“Whistle, And I’ll Come To You, My Lad”</a:t>
            </a:r>
            <a:endParaRPr lang="ru-RU" sz="3200" b="1" dirty="0">
              <a:solidFill>
                <a:srgbClr val="C00000"/>
              </a:solidFill>
            </a:endParaRPr>
          </a:p>
        </p:txBody>
      </p:sp>
      <p:sp>
        <p:nvSpPr>
          <p:cNvPr id="4" name="TextBox 3"/>
          <p:cNvSpPr txBox="1"/>
          <p:nvPr/>
        </p:nvSpPr>
        <p:spPr>
          <a:xfrm>
            <a:off x="4283968" y="2708920"/>
            <a:ext cx="4608512" cy="1569660"/>
          </a:xfrm>
          <a:prstGeom prst="rect">
            <a:avLst/>
          </a:prstGeom>
          <a:noFill/>
        </p:spPr>
        <p:txBody>
          <a:bodyPr wrap="square" rtlCol="0">
            <a:spAutoFit/>
          </a:bodyPr>
          <a:lstStyle/>
          <a:p>
            <a:endParaRPr lang="ru-RU" sz="3200" b="1" dirty="0" smtClean="0">
              <a:solidFill>
                <a:schemeClr val="accent3">
                  <a:lumMod val="60000"/>
                  <a:lumOff val="40000"/>
                </a:schemeClr>
              </a:solidFill>
            </a:endParaRPr>
          </a:p>
          <a:p>
            <a:pPr algn="ctr"/>
            <a:r>
              <a:rPr lang="ru-RU" sz="3200" b="1" dirty="0" smtClean="0">
                <a:solidFill>
                  <a:srgbClr val="C00000"/>
                </a:solidFill>
              </a:rPr>
              <a:t>«Ты свистни – тебя не заставлю я ждать»</a:t>
            </a:r>
            <a:endParaRPr lang="ru-RU" sz="3200" b="1" dirty="0">
              <a:solidFill>
                <a:srgbClr val="C00000"/>
              </a:solidFill>
            </a:endParaRPr>
          </a:p>
        </p:txBody>
      </p:sp>
      <p:pic>
        <p:nvPicPr>
          <p:cNvPr id="2" name="Валентина-Толкунова-(М.-Карминский---Р.-Бёрнс,-перевод-С.-Маршак)-Ты-свистни...-[WikiBit.net].mp3">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8370068" y="556508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amond(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2"/>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17795" fill="hold"/>
                                        <p:tgtEl>
                                          <p:spTgt spid="2"/>
                                        </p:tgtEl>
                                      </p:cBhvr>
                                    </p:cmd>
                                  </p:childTnLst>
                                </p:cTn>
                              </p:par>
                            </p:childTnLst>
                          </p:cTn>
                        </p:par>
                      </p:childTnLst>
                    </p:cTn>
                  </p:par>
                </p:childTnLst>
              </p:cTn>
              <p:nextCondLst>
                <p:cond evt="onClick" delay="0">
                  <p:tgtEl>
                    <p:spTgt spid="2"/>
                  </p:tgtEl>
                </p:cond>
              </p:nextCondLst>
            </p:seq>
            <p:audio>
              <p:cMediaNode vol="80000">
                <p:cTn id="18" fill="hold" display="0">
                  <p:stCondLst>
                    <p:cond delay="indefinite"/>
                  </p:stCondLst>
                  <p:endCondLst>
                    <p:cond evt="onStopAudio" delay="0">
                      <p:tgtEl>
                        <p:sldTgt/>
                      </p:tgtEl>
                    </p:cond>
                  </p:endCondLst>
                </p:cTn>
                <p:tgtEl>
                  <p:spTgt spid="2"/>
                </p:tgtEl>
              </p:cMediaNode>
            </p:audio>
          </p:childTnLst>
        </p:cTn>
      </p:par>
    </p:tnLst>
    <p:bldLst>
      <p:bldP spid="3" grpId="0"/>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File:Ja vasha tyotya.jpg"/>
          <p:cNvPicPr>
            <a:picLocks noChangeAspect="1" noChangeArrowheads="1"/>
          </p:cNvPicPr>
          <p:nvPr/>
        </p:nvPicPr>
        <p:blipFill>
          <a:blip r:embed="rId2" cstate="print"/>
          <a:srcRect/>
          <a:stretch>
            <a:fillRect/>
          </a:stretch>
        </p:blipFill>
        <p:spPr bwMode="auto">
          <a:xfrm>
            <a:off x="5436096" y="1340768"/>
            <a:ext cx="3144011" cy="4464496"/>
          </a:xfrm>
          <a:prstGeom prst="rect">
            <a:avLst/>
          </a:prstGeom>
          <a:noFill/>
        </p:spPr>
      </p:pic>
      <p:sp>
        <p:nvSpPr>
          <p:cNvPr id="3" name="TextBox 2"/>
          <p:cNvSpPr txBox="1"/>
          <p:nvPr/>
        </p:nvSpPr>
        <p:spPr>
          <a:xfrm>
            <a:off x="539552" y="548680"/>
            <a:ext cx="7848872" cy="584775"/>
          </a:xfrm>
          <a:prstGeom prst="rect">
            <a:avLst/>
          </a:prstGeom>
          <a:noFill/>
        </p:spPr>
        <p:txBody>
          <a:bodyPr wrap="square" rtlCol="0">
            <a:spAutoFit/>
          </a:bodyPr>
          <a:lstStyle/>
          <a:p>
            <a:r>
              <a:rPr lang="en-US" sz="3200" b="1" dirty="0" smtClean="0">
                <a:solidFill>
                  <a:srgbClr val="92D050"/>
                </a:solidFill>
              </a:rPr>
              <a:t>“Poortith Cauld And Restless Life”</a:t>
            </a:r>
            <a:endParaRPr lang="ru-RU" sz="3200" b="1" dirty="0">
              <a:solidFill>
                <a:srgbClr val="92D050"/>
              </a:solidFill>
            </a:endParaRPr>
          </a:p>
        </p:txBody>
      </p:sp>
      <p:sp>
        <p:nvSpPr>
          <p:cNvPr id="4" name="TextBox 3"/>
          <p:cNvSpPr txBox="1"/>
          <p:nvPr/>
        </p:nvSpPr>
        <p:spPr>
          <a:xfrm>
            <a:off x="395536" y="2060848"/>
            <a:ext cx="5328592" cy="523220"/>
          </a:xfrm>
          <a:prstGeom prst="rect">
            <a:avLst/>
          </a:prstGeom>
          <a:noFill/>
        </p:spPr>
        <p:txBody>
          <a:bodyPr wrap="square" rtlCol="0">
            <a:spAutoFit/>
          </a:bodyPr>
          <a:lstStyle/>
          <a:p>
            <a:r>
              <a:rPr lang="ru-RU" sz="2800" b="1" dirty="0" smtClean="0">
                <a:solidFill>
                  <a:srgbClr val="92D050"/>
                </a:solidFill>
                <a:latin typeface="Verdana" pitchFamily="34" charset="0"/>
                <a:ea typeface="Verdana" pitchFamily="34" charset="0"/>
                <a:cs typeface="Verdana" pitchFamily="34" charset="0"/>
              </a:rPr>
              <a:t>«Любовь и бедность»</a:t>
            </a:r>
            <a:endParaRPr lang="ru-RU" sz="2800" b="1" dirty="0">
              <a:solidFill>
                <a:srgbClr val="92D050"/>
              </a:solidFill>
              <a:latin typeface="Verdana" pitchFamily="34" charset="0"/>
              <a:ea typeface="Verdana" pitchFamily="34" charset="0"/>
              <a:cs typeface="Verdana" pitchFamily="34" charset="0"/>
            </a:endParaRPr>
          </a:p>
        </p:txBody>
      </p:sp>
      <p:sp>
        <p:nvSpPr>
          <p:cNvPr id="5" name="TextBox 4"/>
          <p:cNvSpPr txBox="1"/>
          <p:nvPr/>
        </p:nvSpPr>
        <p:spPr>
          <a:xfrm>
            <a:off x="395536" y="5589240"/>
            <a:ext cx="8352928" cy="954107"/>
          </a:xfrm>
          <a:prstGeom prst="rect">
            <a:avLst/>
          </a:prstGeom>
          <a:noFill/>
        </p:spPr>
        <p:txBody>
          <a:bodyPr wrap="square" rtlCol="0">
            <a:spAutoFit/>
          </a:bodyPr>
          <a:lstStyle/>
          <a:p>
            <a:endParaRPr lang="en-US" sz="3200" dirty="0" smtClean="0">
              <a:solidFill>
                <a:schemeClr val="tx1">
                  <a:lumMod val="95000"/>
                </a:schemeClr>
              </a:solidFill>
            </a:endParaRPr>
          </a:p>
          <a:p>
            <a:r>
              <a:rPr lang="en-US" sz="2400" b="1" dirty="0" smtClean="0">
                <a:solidFill>
                  <a:schemeClr val="tx1">
                    <a:lumMod val="95000"/>
                  </a:schemeClr>
                </a:solidFill>
              </a:rPr>
              <a:t>                                                 “Hello, I’m Your Aunt!”</a:t>
            </a:r>
            <a:endParaRPr lang="ru-RU" sz="2400" b="1" dirty="0">
              <a:solidFill>
                <a:schemeClr val="tx1">
                  <a:lumMod val="95000"/>
                </a:schemeClr>
              </a:solidFill>
            </a:endParaRPr>
          </a:p>
        </p:txBody>
      </p:sp>
      <p:pic>
        <p:nvPicPr>
          <p:cNvPr id="48132" name="Picture 4" descr="Здравствуйте, я Ваша тетя!"/>
          <p:cNvPicPr>
            <a:picLocks noChangeAspect="1" noChangeArrowheads="1"/>
          </p:cNvPicPr>
          <p:nvPr/>
        </p:nvPicPr>
        <p:blipFill>
          <a:blip r:embed="rId3" cstate="print"/>
          <a:srcRect/>
          <a:stretch>
            <a:fillRect/>
          </a:stretch>
        </p:blipFill>
        <p:spPr bwMode="auto">
          <a:xfrm>
            <a:off x="1259632" y="2780928"/>
            <a:ext cx="2679494" cy="3804882"/>
          </a:xfrm>
          <a:prstGeom prst="rect">
            <a:avLst/>
          </a:prstGeom>
          <a:noFill/>
          <a:ln w="12700">
            <a:solidFill>
              <a:srgbClr val="00B050"/>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2)">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heel(2)">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2"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heel(2)">
                                      <p:cBhvr>
                                        <p:cTn id="17" dur="2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srcRect/>
          <a:stretch>
            <a:fillRect/>
          </a:stretch>
        </p:blipFill>
        <p:spPr bwMode="auto">
          <a:xfrm>
            <a:off x="175291" y="928669"/>
            <a:ext cx="8778240" cy="5040630"/>
          </a:xfrm>
          <a:prstGeom prst="rect">
            <a:avLst/>
          </a:prstGeom>
          <a:noFill/>
          <a:ln w="9525">
            <a:noFill/>
            <a:miter lim="800000"/>
            <a:headEnd/>
            <a:tailEnd/>
          </a:ln>
          <a:effectLst/>
        </p:spPr>
      </p:pic>
    </p:spTree>
    <p:extLst>
      <p:ext uri="{BB962C8B-B14F-4D97-AF65-F5344CB8AC3E}">
        <p14:creationId xmlns:p14="http://schemas.microsoft.com/office/powerpoint/2010/main" xmlns="" val="299538244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luj.jpg"/>
          <p:cNvPicPr>
            <a:picLocks noChangeAspect="1" noChangeArrowheads="1"/>
          </p:cNvPicPr>
          <p:nvPr/>
        </p:nvPicPr>
        <p:blipFill>
          <a:blip r:embed="rId2" cstate="print"/>
          <a:srcRect/>
          <a:stretch>
            <a:fillRect/>
          </a:stretch>
        </p:blipFill>
        <p:spPr bwMode="auto">
          <a:xfrm>
            <a:off x="6804248" y="1268760"/>
            <a:ext cx="1905000" cy="3286126"/>
          </a:xfrm>
          <a:prstGeom prst="rect">
            <a:avLst/>
          </a:prstGeom>
          <a:noFill/>
        </p:spPr>
      </p:pic>
      <p:pic>
        <p:nvPicPr>
          <p:cNvPr id="1028" name="Picture 4" descr="File:Office rom dismissing n.JPG"/>
          <p:cNvPicPr>
            <a:picLocks noChangeAspect="1" noChangeArrowheads="1"/>
          </p:cNvPicPr>
          <p:nvPr/>
        </p:nvPicPr>
        <p:blipFill>
          <a:blip r:embed="rId3" cstate="print"/>
          <a:srcRect/>
          <a:stretch>
            <a:fillRect/>
          </a:stretch>
        </p:blipFill>
        <p:spPr bwMode="auto">
          <a:xfrm>
            <a:off x="467544" y="2060848"/>
            <a:ext cx="6076950" cy="4572000"/>
          </a:xfrm>
          <a:prstGeom prst="rect">
            <a:avLst/>
          </a:prstGeom>
          <a:noFill/>
          <a:ln w="12700">
            <a:solidFill>
              <a:schemeClr val="accent2">
                <a:lumMod val="75000"/>
              </a:schemeClr>
            </a:solidFill>
          </a:ln>
        </p:spPr>
      </p:pic>
      <p:sp>
        <p:nvSpPr>
          <p:cNvPr id="4" name="TextBox 3"/>
          <p:cNvSpPr txBox="1"/>
          <p:nvPr/>
        </p:nvSpPr>
        <p:spPr>
          <a:xfrm>
            <a:off x="683568" y="476672"/>
            <a:ext cx="6552728" cy="584775"/>
          </a:xfrm>
          <a:prstGeom prst="rect">
            <a:avLst/>
          </a:prstGeom>
          <a:noFill/>
        </p:spPr>
        <p:txBody>
          <a:bodyPr wrap="square" rtlCol="0">
            <a:spAutoFit/>
          </a:bodyPr>
          <a:lstStyle/>
          <a:p>
            <a:r>
              <a:rPr lang="en-US" sz="3200" b="1" dirty="0" smtClean="0">
                <a:solidFill>
                  <a:srgbClr val="FFC000"/>
                </a:solidFill>
              </a:rPr>
              <a:t>“For The Sake Of Somebody”</a:t>
            </a:r>
            <a:endParaRPr lang="ru-RU" sz="3200" b="1" dirty="0">
              <a:solidFill>
                <a:srgbClr val="FFC000"/>
              </a:solidFill>
            </a:endParaRPr>
          </a:p>
        </p:txBody>
      </p:sp>
      <p:sp>
        <p:nvSpPr>
          <p:cNvPr id="5" name="TextBox 4"/>
          <p:cNvSpPr txBox="1"/>
          <p:nvPr/>
        </p:nvSpPr>
        <p:spPr>
          <a:xfrm>
            <a:off x="6300192" y="4869160"/>
            <a:ext cx="2843808" cy="1477328"/>
          </a:xfrm>
          <a:prstGeom prst="rect">
            <a:avLst/>
          </a:prstGeom>
          <a:noFill/>
        </p:spPr>
        <p:txBody>
          <a:bodyPr wrap="square" rtlCol="0">
            <a:spAutoFit/>
          </a:bodyPr>
          <a:lstStyle/>
          <a:p>
            <a:pPr algn="ctr"/>
            <a:r>
              <a:rPr lang="en-US" sz="3600" b="1" dirty="0" smtClean="0">
                <a:solidFill>
                  <a:srgbClr val="C00000"/>
                </a:solidFill>
              </a:rPr>
              <a:t>“Office  Romance”</a:t>
            </a:r>
            <a:endParaRPr lang="ru-RU" sz="3600" b="1" dirty="0" smtClean="0">
              <a:solidFill>
                <a:srgbClr val="C00000"/>
              </a:solidFill>
            </a:endParaRPr>
          </a:p>
          <a:p>
            <a:endParaRPr lang="ru-RU" dirty="0"/>
          </a:p>
        </p:txBody>
      </p:sp>
      <p:sp>
        <p:nvSpPr>
          <p:cNvPr id="6" name="TextBox 5"/>
          <p:cNvSpPr txBox="1"/>
          <p:nvPr/>
        </p:nvSpPr>
        <p:spPr>
          <a:xfrm>
            <a:off x="683568" y="1196752"/>
            <a:ext cx="5976664" cy="523220"/>
          </a:xfrm>
          <a:prstGeom prst="rect">
            <a:avLst/>
          </a:prstGeom>
          <a:noFill/>
        </p:spPr>
        <p:txBody>
          <a:bodyPr wrap="square" rtlCol="0">
            <a:spAutoFit/>
          </a:bodyPr>
          <a:lstStyle/>
          <a:p>
            <a:r>
              <a:rPr lang="ru-RU" sz="2800" b="1" dirty="0" smtClean="0">
                <a:solidFill>
                  <a:srgbClr val="FFC000"/>
                </a:solidFill>
                <a:latin typeface="Verdana" pitchFamily="34" charset="0"/>
                <a:ea typeface="Verdana" pitchFamily="34" charset="0"/>
                <a:cs typeface="Verdana" pitchFamily="34" charset="0"/>
              </a:rPr>
              <a:t>«Моей душе покоя нет»</a:t>
            </a:r>
            <a:endParaRPr lang="ru-RU" sz="2800" b="1" dirty="0">
              <a:solidFill>
                <a:srgbClr val="FFC000"/>
              </a:solidFill>
              <a:latin typeface="Verdana" pitchFamily="34" charset="0"/>
              <a:ea typeface="Verdana" pitchFamily="34" charset="0"/>
              <a:cs typeface="Verdana"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edge">
                                      <p:cBhvr>
                                        <p:cTn id="7" dur="1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dissolve">
                                      <p:cBhvr>
                                        <p:cTn id="12" dur="10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dissolve">
                                      <p:cBhvr>
                                        <p:cTn id="17"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descr="http://wallpaper.zoda.ru/bd/2007/12/27/3eb771ccec7c23fe80ae8dc43c7a16c9.jpg"/>
          <p:cNvPicPr>
            <a:picLocks noChangeAspect="1" noChangeArrowheads="1"/>
          </p:cNvPicPr>
          <p:nvPr/>
        </p:nvPicPr>
        <p:blipFill>
          <a:blip r:embed="rId3" cstate="print"/>
          <a:srcRect/>
          <a:stretch>
            <a:fillRect/>
          </a:stretch>
        </p:blipFill>
        <p:spPr bwMode="auto">
          <a:xfrm>
            <a:off x="179512" y="188640"/>
            <a:ext cx="8784976" cy="6480720"/>
          </a:xfrm>
          <a:prstGeom prst="rect">
            <a:avLst/>
          </a:prstGeom>
          <a:noFill/>
        </p:spPr>
      </p:pic>
      <p:sp>
        <p:nvSpPr>
          <p:cNvPr id="3" name="TextBox 2"/>
          <p:cNvSpPr txBox="1"/>
          <p:nvPr/>
        </p:nvSpPr>
        <p:spPr>
          <a:xfrm>
            <a:off x="1475656" y="260648"/>
            <a:ext cx="5832648" cy="646331"/>
          </a:xfrm>
          <a:prstGeom prst="rect">
            <a:avLst/>
          </a:prstGeom>
          <a:noFill/>
        </p:spPr>
        <p:txBody>
          <a:bodyPr wrap="square" rtlCol="0">
            <a:spAutoFit/>
          </a:bodyPr>
          <a:lstStyle/>
          <a:p>
            <a:pPr algn="r"/>
            <a:r>
              <a:rPr lang="en-US" sz="3600" b="1" dirty="0" smtClean="0"/>
              <a:t>Auld Lang Syne</a:t>
            </a:r>
            <a:endParaRPr lang="ru-RU" sz="3600" b="1" dirty="0"/>
          </a:p>
        </p:txBody>
      </p:sp>
      <p:sp>
        <p:nvSpPr>
          <p:cNvPr id="4" name="TextBox 3"/>
          <p:cNvSpPr txBox="1"/>
          <p:nvPr/>
        </p:nvSpPr>
        <p:spPr>
          <a:xfrm>
            <a:off x="611560" y="836712"/>
            <a:ext cx="7056784" cy="7355860"/>
          </a:xfrm>
          <a:prstGeom prst="rect">
            <a:avLst/>
          </a:prstGeom>
          <a:noFill/>
        </p:spPr>
        <p:txBody>
          <a:bodyPr wrap="square" rtlCol="0">
            <a:spAutoFit/>
          </a:bodyPr>
          <a:lstStyle/>
          <a:p>
            <a:endParaRPr lang="ru-RU" sz="2800" b="1" dirty="0" smtClean="0"/>
          </a:p>
          <a:p>
            <a:r>
              <a:rPr lang="en-US" sz="2800" b="1" dirty="0" smtClean="0"/>
              <a:t>Should auld acquaintance be forgot,</a:t>
            </a:r>
          </a:p>
          <a:p>
            <a:r>
              <a:rPr lang="en-US" sz="2800" b="1" dirty="0" smtClean="0"/>
              <a:t>And never brought to mind?</a:t>
            </a:r>
          </a:p>
          <a:p>
            <a:r>
              <a:rPr lang="en-US" sz="2800" b="1" dirty="0" smtClean="0"/>
              <a:t>Should auld acquaintance be forgot,</a:t>
            </a:r>
          </a:p>
          <a:p>
            <a:r>
              <a:rPr lang="en-US" sz="2800" b="1" dirty="0" smtClean="0"/>
              <a:t>And auld lang syne!</a:t>
            </a:r>
          </a:p>
          <a:p>
            <a:endParaRPr lang="en-US" sz="2800" b="1" dirty="0" smtClean="0"/>
          </a:p>
          <a:p>
            <a:endParaRPr lang="en-US" sz="2800" b="1" dirty="0" smtClean="0"/>
          </a:p>
          <a:p>
            <a:r>
              <a:rPr lang="en-US" sz="2800" b="1" dirty="0" smtClean="0"/>
              <a:t>For auld lang syne, my dear,</a:t>
            </a:r>
          </a:p>
          <a:p>
            <a:r>
              <a:rPr lang="en-US" sz="2800" b="1" dirty="0" smtClean="0"/>
              <a:t>For auld lang syne,</a:t>
            </a:r>
          </a:p>
          <a:p>
            <a:r>
              <a:rPr lang="en-US" sz="2800" b="1" dirty="0" smtClean="0"/>
              <a:t>We’ll take a cup o’ kindness yet,</a:t>
            </a:r>
          </a:p>
          <a:p>
            <a:r>
              <a:rPr lang="en-US" sz="2800" b="1" dirty="0" smtClean="0"/>
              <a:t>For auld lang syne.</a:t>
            </a:r>
          </a:p>
          <a:p>
            <a:endParaRPr lang="en-US" sz="2800" b="1" dirty="0" smtClean="0"/>
          </a:p>
          <a:p>
            <a:endParaRPr lang="en-US" sz="2800" b="1" dirty="0" smtClean="0"/>
          </a:p>
          <a:p>
            <a:endParaRPr lang="en-US" b="1" dirty="0" smtClean="0"/>
          </a:p>
          <a:p>
            <a:endParaRPr lang="en-US" dirty="0" smtClean="0"/>
          </a:p>
          <a:p>
            <a:endParaRPr lang="en-US" dirty="0" smtClean="0"/>
          </a:p>
          <a:p>
            <a:endParaRPr lang="en-US" dirty="0" smtClean="0"/>
          </a:p>
          <a:p>
            <a:endParaRPr lang="en-US" dirty="0" smtClean="0"/>
          </a:p>
          <a:p>
            <a:endParaRPr lang="ru-RU" dirty="0"/>
          </a:p>
        </p:txBody>
      </p:sp>
      <p:pic>
        <p:nvPicPr>
          <p:cNvPr id="2" name="auldlangsyne.mid">
            <a:hlinkClick r:id="" action="ppaction://media"/>
          </p:cNvPr>
          <p:cNvPicPr>
            <a:picLocks noChangeAspect="1"/>
          </p:cNvPicPr>
          <p:nvPr>
            <a:audioFile r:link="rId1"/>
            <p:extLst>
              <p:ext uri="{DAA4B4D4-6D71-4841-9C94-3DE7FCFB9230}">
                <p14:media xmlns:p14="http://schemas.microsoft.com/office/powerpoint/2010/main" xmlns="" r:embed="rId4"/>
              </p:ext>
            </p:extLst>
          </p:nvPr>
        </p:nvPicPr>
        <p:blipFill>
          <a:blip r:embed="rId5" cstate="print"/>
          <a:stretch>
            <a:fillRect/>
          </a:stretch>
        </p:blipFill>
        <p:spPr>
          <a:xfrm>
            <a:off x="7956376" y="5229200"/>
            <a:ext cx="609600" cy="60960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00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hotlandskaya_melodiya_-_muzyka_gor.mp3">
            <a:hlinkClick r:id="" action="ppaction://media"/>
          </p:cNvPr>
          <p:cNvPicPr>
            <a:picLocks noRot="1" noChangeAspect="1"/>
          </p:cNvPicPr>
          <p:nvPr>
            <a:audioFile r:link="rId1"/>
          </p:nvPr>
        </p:nvPicPr>
        <p:blipFill>
          <a:blip r:embed="rId4" cstate="print"/>
          <a:stretch>
            <a:fillRect/>
          </a:stretch>
        </p:blipFill>
        <p:spPr>
          <a:xfrm>
            <a:off x="1331640" y="6237312"/>
            <a:ext cx="304800" cy="304800"/>
          </a:xfrm>
          <a:prstGeom prst="rect">
            <a:avLst/>
          </a:prstGeom>
        </p:spPr>
      </p:pic>
      <p:pic>
        <p:nvPicPr>
          <p:cNvPr id="1028" name="Picture 4" descr="Нажмите, чтобы посмотреть в полный размер"/>
          <p:cNvPicPr>
            <a:picLocks noChangeAspect="1" noChangeArrowheads="1"/>
          </p:cNvPicPr>
          <p:nvPr/>
        </p:nvPicPr>
        <p:blipFill>
          <a:blip r:embed="rId5" cstate="print"/>
          <a:srcRect/>
          <a:stretch>
            <a:fillRect/>
          </a:stretch>
        </p:blipFill>
        <p:spPr bwMode="auto">
          <a:xfrm>
            <a:off x="179512" y="116632"/>
            <a:ext cx="8835506" cy="6552728"/>
          </a:xfrm>
          <a:prstGeom prst="rect">
            <a:avLst/>
          </a:prstGeom>
          <a:noFill/>
        </p:spPr>
      </p:pic>
      <p:pic>
        <p:nvPicPr>
          <p:cNvPr id="3" name="shotlandskaya_melodiya_-_muzyka_gor.mp3">
            <a:hlinkClick r:id="" action="ppaction://media"/>
          </p:cNvPr>
          <p:cNvPicPr>
            <a:picLocks noChangeAspect="1"/>
          </p:cNvPicPr>
          <p:nvPr>
            <a:audioFile r:link="rId2"/>
            <p:extLst>
              <p:ext uri="{DAA4B4D4-6D71-4841-9C94-3DE7FCFB9230}">
                <p14:media xmlns:p14="http://schemas.microsoft.com/office/powerpoint/2010/main" xmlns="" r:embed="rId6"/>
              </p:ext>
            </p:extLst>
          </p:nvPr>
        </p:nvPicPr>
        <p:blipFill>
          <a:blip r:embed="rId7" cstate="print"/>
          <a:stretch>
            <a:fillRect/>
          </a:stretch>
        </p:blipFill>
        <p:spPr>
          <a:xfrm>
            <a:off x="8028384" y="5733256"/>
            <a:ext cx="609600" cy="609600"/>
          </a:xfrm>
          <a:prstGeom prst="rect">
            <a:avLst/>
          </a:prstGeom>
        </p:spPr>
      </p:pic>
    </p:spTree>
  </p:cSld>
  <p:clrMapOvr>
    <a:masterClrMapping/>
  </p:clrMapOvr>
  <p:timing>
    <p:tnLst>
      <p:par>
        <p:cTn id="1" dur="indefinite" restart="never" nodeType="tmRoot">
          <p:childTnLst>
            <p:audio>
              <p:cMediaNode numSld="5">
                <p:cTn id="2" fill="hold" display="0">
                  <p:stCondLst>
                    <p:cond delay="indefinite"/>
                  </p:stCondLst>
                  <p:endCondLst>
                    <p:cond evt="onPrev" delay="0">
                      <p:tgtEl>
                        <p:sldTgt/>
                      </p:tgtEl>
                    </p:cond>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3"/>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 fill="hold"/>
                                        <p:tgtEl>
                                          <p:spTgt spid="3"/>
                                        </p:tgtEl>
                                      </p:cBhvr>
                                    </p:cmd>
                                  </p:childTnLst>
                                </p:cTn>
                              </p:par>
                            </p:childTnLst>
                          </p:cTn>
                        </p:par>
                      </p:childTnLst>
                    </p:cTn>
                  </p:par>
                </p:childTnLst>
              </p:cTn>
              <p:nextCondLst>
                <p:cond evt="onClick" delay="0">
                  <p:tgtEl>
                    <p:spTgt spid="3"/>
                  </p:tgtEl>
                </p:cond>
              </p:nextCondLst>
            </p:seq>
            <p:audio>
              <p:cMediaNode vol="80000" numSld="6">
                <p:cTn id="8"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descr="http://www.svali.ru/pic/pictures/20/r_p_e8fabc717ccdf5cd864ef588bda49f5e.jpg"/>
          <p:cNvPicPr>
            <a:picLocks noChangeAspect="1" noChangeArrowheads="1"/>
          </p:cNvPicPr>
          <p:nvPr/>
        </p:nvPicPr>
        <p:blipFill>
          <a:blip r:embed="rId2" cstate="print"/>
          <a:srcRect t="5556"/>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Нажмите, чтобы посмотреть в полный размер"/>
          <p:cNvPicPr>
            <a:picLocks noChangeAspect="1" noChangeArrowheads="1"/>
          </p:cNvPicPr>
          <p:nvPr/>
        </p:nvPicPr>
        <p:blipFill>
          <a:blip r:embed="rId2" cstate="print"/>
          <a:srcRect/>
          <a:stretch>
            <a:fillRect/>
          </a:stretch>
        </p:blipFill>
        <p:spPr bwMode="auto">
          <a:xfrm>
            <a:off x="107504" y="116632"/>
            <a:ext cx="8928992" cy="6624736"/>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s50.radikal.ru/i129/1006/06/15a02f706195.jpg"/>
          <p:cNvPicPr>
            <a:picLocks noChangeAspect="1" noChangeArrowheads="1"/>
          </p:cNvPicPr>
          <p:nvPr/>
        </p:nvPicPr>
        <p:blipFill>
          <a:blip r:embed="rId2" cstate="print"/>
          <a:srcRect/>
          <a:stretch>
            <a:fillRect/>
          </a:stretch>
        </p:blipFill>
        <p:spPr bwMode="auto">
          <a:xfrm>
            <a:off x="251520" y="188640"/>
            <a:ext cx="8712968" cy="6408712"/>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tourbina.com/files/Image/scotland_14.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kaliteliresimler.com/data/media/882/sato_manzarasi.jpg"/>
          <p:cNvPicPr>
            <a:picLocks noChangeAspect="1" noChangeArrowheads="1"/>
          </p:cNvPicPr>
          <p:nvPr/>
        </p:nvPicPr>
        <p:blipFill>
          <a:blip r:embed="rId2" cstate="print"/>
          <a:srcRect/>
          <a:stretch>
            <a:fillRect/>
          </a:stretch>
        </p:blipFill>
        <p:spPr bwMode="auto">
          <a:xfrm>
            <a:off x="179512" y="188640"/>
            <a:ext cx="8784976" cy="648072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Литейная">
  <a:themeElements>
    <a:clrScheme name="Официальная">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Литейная">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Литейная">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Foundry</Template>
  <TotalTime>1785</TotalTime>
  <Words>887</Words>
  <Application>Microsoft Office PowerPoint</Application>
  <PresentationFormat>Экран (4:3)</PresentationFormat>
  <Paragraphs>166</Paragraphs>
  <Slides>35</Slides>
  <Notes>3</Notes>
  <HiddenSlides>0</HiddenSlides>
  <MMClips>7</MMClips>
  <ScaleCrop>false</ScaleCrop>
  <HeadingPairs>
    <vt:vector size="4" baseType="variant">
      <vt:variant>
        <vt:lpstr>Тема</vt:lpstr>
      </vt:variant>
      <vt:variant>
        <vt:i4>1</vt:i4>
      </vt:variant>
      <vt:variant>
        <vt:lpstr>Заголовки слайдов</vt:lpstr>
      </vt:variant>
      <vt:variant>
        <vt:i4>35</vt:i4>
      </vt:variant>
    </vt:vector>
  </HeadingPairs>
  <TitlesOfParts>
    <vt:vector size="36" baseType="lpstr">
      <vt:lpstr>Литейная</vt:lpstr>
      <vt:lpstr>ROBERT BURNS,  Scotland’s Favourite Poet</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vector>
  </TitlesOfParts>
  <Company>Krokoz™</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Valera</dc:creator>
  <cp:lastModifiedBy>Valera</cp:lastModifiedBy>
  <cp:revision>191</cp:revision>
  <dcterms:created xsi:type="dcterms:W3CDTF">2014-01-19T12:23:15Z</dcterms:created>
  <dcterms:modified xsi:type="dcterms:W3CDTF">2014-02-25T19:34:24Z</dcterms:modified>
</cp:coreProperties>
</file>