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9" r:id="rId1"/>
    <p:sldMasterId id="2147483721" r:id="rId2"/>
  </p:sld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42" d="100"/>
          <a:sy n="42" d="100"/>
        </p:scale>
        <p:origin x="-117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3175" y="4267200"/>
            <a:ext cx="9140825" cy="2590800"/>
            <a:chOff x="2" y="2688"/>
            <a:chExt cx="5758" cy="1632"/>
          </a:xfrm>
        </p:grpSpPr>
        <p:sp>
          <p:nvSpPr>
            <p:cNvPr id="5" name="Freeform 3"/>
            <p:cNvSpPr>
              <a:spLocks/>
            </p:cNvSpPr>
            <p:nvPr/>
          </p:nvSpPr>
          <p:spPr bwMode="hidden">
            <a:xfrm>
              <a:off x="2" y="2688"/>
              <a:ext cx="5758" cy="1632"/>
            </a:xfrm>
            <a:custGeom>
              <a:avLst/>
              <a:gdLst/>
              <a:ahLst/>
              <a:cxnLst>
                <a:cxn ang="0">
                  <a:pos x="5740" y="4316"/>
                </a:cxn>
                <a:cxn ang="0">
                  <a:pos x="0" y="4316"/>
                </a:cxn>
                <a:cxn ang="0">
                  <a:pos x="0" y="0"/>
                </a:cxn>
                <a:cxn ang="0">
                  <a:pos x="5740" y="0"/>
                </a:cxn>
                <a:cxn ang="0">
                  <a:pos x="5740" y="4316"/>
                </a:cxn>
                <a:cxn ang="0">
                  <a:pos x="5740" y="4316"/>
                </a:cxn>
              </a:cxnLst>
              <a:rect l="0" t="0" r="r" b="b"/>
              <a:pathLst>
                <a:path w="5740" h="4316">
                  <a:moveTo>
                    <a:pt x="5740" y="4316"/>
                  </a:moveTo>
                  <a:lnTo>
                    <a:pt x="0" y="4316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4316"/>
                  </a:lnTo>
                  <a:lnTo>
                    <a:pt x="5740" y="431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accent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grpSp>
          <p:nvGrpSpPr>
            <p:cNvPr id="6" name="Group 4"/>
            <p:cNvGrpSpPr>
              <a:grpSpLocks/>
            </p:cNvGrpSpPr>
            <p:nvPr userDrawn="1"/>
          </p:nvGrpSpPr>
          <p:grpSpPr bwMode="auto">
            <a:xfrm>
              <a:off x="3528" y="3715"/>
              <a:ext cx="792" cy="521"/>
              <a:chOff x="3527" y="3715"/>
              <a:chExt cx="792" cy="521"/>
            </a:xfrm>
          </p:grpSpPr>
          <p:sp>
            <p:nvSpPr>
              <p:cNvPr id="57" name="Oval 5"/>
              <p:cNvSpPr>
                <a:spLocks noChangeArrowheads="1"/>
              </p:cNvSpPr>
              <p:nvPr/>
            </p:nvSpPr>
            <p:spPr bwMode="hidden">
              <a:xfrm>
                <a:off x="3686" y="3810"/>
                <a:ext cx="532" cy="327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58" name="Oval 6"/>
              <p:cNvSpPr>
                <a:spLocks noChangeArrowheads="1"/>
              </p:cNvSpPr>
              <p:nvPr/>
            </p:nvSpPr>
            <p:spPr bwMode="hidden">
              <a:xfrm>
                <a:off x="3726" y="3840"/>
                <a:ext cx="452" cy="275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0980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59" name="Oval 7"/>
              <p:cNvSpPr>
                <a:spLocks noChangeArrowheads="1"/>
              </p:cNvSpPr>
              <p:nvPr/>
            </p:nvSpPr>
            <p:spPr bwMode="hidden">
              <a:xfrm>
                <a:off x="3782" y="3872"/>
                <a:ext cx="344" cy="207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60" name="Oval 8"/>
              <p:cNvSpPr>
                <a:spLocks noChangeArrowheads="1"/>
              </p:cNvSpPr>
              <p:nvPr/>
            </p:nvSpPr>
            <p:spPr bwMode="hidden">
              <a:xfrm>
                <a:off x="3822" y="3896"/>
                <a:ext cx="262" cy="159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61" name="Oval 9"/>
              <p:cNvSpPr>
                <a:spLocks noChangeArrowheads="1"/>
              </p:cNvSpPr>
              <p:nvPr/>
            </p:nvSpPr>
            <p:spPr bwMode="hidden">
              <a:xfrm>
                <a:off x="3856" y="3922"/>
                <a:ext cx="192" cy="107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62" name="Freeform 10"/>
              <p:cNvSpPr>
                <a:spLocks/>
              </p:cNvSpPr>
              <p:nvPr/>
            </p:nvSpPr>
            <p:spPr bwMode="hidden">
              <a:xfrm>
                <a:off x="3575" y="3715"/>
                <a:ext cx="383" cy="161"/>
              </a:xfrm>
              <a:custGeom>
                <a:avLst/>
                <a:gdLst/>
                <a:ahLst/>
                <a:cxnLst>
                  <a:cxn ang="0">
                    <a:pos x="376" y="12"/>
                  </a:cxn>
                  <a:cxn ang="0">
                    <a:pos x="257" y="24"/>
                  </a:cxn>
                  <a:cxn ang="0">
                    <a:pos x="149" y="54"/>
                  </a:cxn>
                  <a:cxn ang="0">
                    <a:pos x="101" y="77"/>
                  </a:cxn>
                  <a:cxn ang="0">
                    <a:pos x="59" y="101"/>
                  </a:cxn>
                  <a:cxn ang="0">
                    <a:pos x="24" y="131"/>
                  </a:cxn>
                  <a:cxn ang="0">
                    <a:pos x="0" y="161"/>
                  </a:cxn>
                  <a:cxn ang="0">
                    <a:pos x="0" y="137"/>
                  </a:cxn>
                  <a:cxn ang="0">
                    <a:pos x="29" y="107"/>
                  </a:cxn>
                  <a:cxn ang="0">
                    <a:pos x="65" y="83"/>
                  </a:cxn>
                  <a:cxn ang="0">
                    <a:pos x="155" y="36"/>
                  </a:cxn>
                  <a:cxn ang="0">
                    <a:pos x="257" y="12"/>
                  </a:cxn>
                  <a:cxn ang="0">
                    <a:pos x="376" y="0"/>
                  </a:cxn>
                  <a:cxn ang="0">
                    <a:pos x="376" y="0"/>
                  </a:cxn>
                  <a:cxn ang="0">
                    <a:pos x="382" y="0"/>
                  </a:cxn>
                  <a:cxn ang="0">
                    <a:pos x="382" y="12"/>
                  </a:cxn>
                  <a:cxn ang="0">
                    <a:pos x="376" y="12"/>
                  </a:cxn>
                  <a:cxn ang="0">
                    <a:pos x="376" y="12"/>
                  </a:cxn>
                  <a:cxn ang="0">
                    <a:pos x="376" y="12"/>
                  </a:cxn>
                </a:cxnLst>
                <a:rect l="0" t="0" r="r" b="b"/>
                <a:pathLst>
                  <a:path w="382" h="161">
                    <a:moveTo>
                      <a:pt x="376" y="12"/>
                    </a:moveTo>
                    <a:lnTo>
                      <a:pt x="257" y="24"/>
                    </a:lnTo>
                    <a:lnTo>
                      <a:pt x="149" y="54"/>
                    </a:lnTo>
                    <a:lnTo>
                      <a:pt x="101" y="77"/>
                    </a:lnTo>
                    <a:lnTo>
                      <a:pt x="59" y="101"/>
                    </a:lnTo>
                    <a:lnTo>
                      <a:pt x="24" y="131"/>
                    </a:lnTo>
                    <a:lnTo>
                      <a:pt x="0" y="161"/>
                    </a:lnTo>
                    <a:lnTo>
                      <a:pt x="0" y="137"/>
                    </a:lnTo>
                    <a:lnTo>
                      <a:pt x="29" y="107"/>
                    </a:lnTo>
                    <a:lnTo>
                      <a:pt x="65" y="83"/>
                    </a:lnTo>
                    <a:lnTo>
                      <a:pt x="155" y="36"/>
                    </a:lnTo>
                    <a:lnTo>
                      <a:pt x="257" y="12"/>
                    </a:lnTo>
                    <a:lnTo>
                      <a:pt x="376" y="0"/>
                    </a:lnTo>
                    <a:lnTo>
                      <a:pt x="376" y="0"/>
                    </a:lnTo>
                    <a:lnTo>
                      <a:pt x="382" y="0"/>
                    </a:lnTo>
                    <a:lnTo>
                      <a:pt x="382" y="12"/>
                    </a:lnTo>
                    <a:lnTo>
                      <a:pt x="376" y="12"/>
                    </a:lnTo>
                    <a:lnTo>
                      <a:pt x="376" y="12"/>
                    </a:lnTo>
                    <a:lnTo>
                      <a:pt x="376" y="1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63" name="Freeform 11"/>
              <p:cNvSpPr>
                <a:spLocks/>
              </p:cNvSpPr>
              <p:nvPr/>
            </p:nvSpPr>
            <p:spPr bwMode="hidden">
              <a:xfrm>
                <a:off x="3695" y="4170"/>
                <a:ext cx="444" cy="66"/>
              </a:xfrm>
              <a:custGeom>
                <a:avLst/>
                <a:gdLst/>
                <a:ahLst/>
                <a:cxnLst>
                  <a:cxn ang="0">
                    <a:pos x="257" y="54"/>
                  </a:cxn>
                  <a:cxn ang="0">
                    <a:pos x="353" y="48"/>
                  </a:cxn>
                  <a:cxn ang="0">
                    <a:pos x="443" y="24"/>
                  </a:cxn>
                  <a:cxn ang="0">
                    <a:pos x="443" y="36"/>
                  </a:cxn>
                  <a:cxn ang="0">
                    <a:pos x="353" y="60"/>
                  </a:cxn>
                  <a:cxn ang="0">
                    <a:pos x="257" y="66"/>
                  </a:cxn>
                  <a:cxn ang="0">
                    <a:pos x="186" y="60"/>
                  </a:cxn>
                  <a:cxn ang="0">
                    <a:pos x="120" y="48"/>
                  </a:cxn>
                  <a:cxn ang="0">
                    <a:pos x="60" y="36"/>
                  </a:cxn>
                  <a:cxn ang="0">
                    <a:pos x="0" y="12"/>
                  </a:cxn>
                  <a:cxn ang="0">
                    <a:pos x="0" y="0"/>
                  </a:cxn>
                  <a:cxn ang="0">
                    <a:pos x="54" y="24"/>
                  </a:cxn>
                  <a:cxn ang="0">
                    <a:pos x="120" y="36"/>
                  </a:cxn>
                  <a:cxn ang="0">
                    <a:pos x="186" y="48"/>
                  </a:cxn>
                  <a:cxn ang="0">
                    <a:pos x="257" y="54"/>
                  </a:cxn>
                  <a:cxn ang="0">
                    <a:pos x="257" y="54"/>
                  </a:cxn>
                </a:cxnLst>
                <a:rect l="0" t="0" r="r" b="b"/>
                <a:pathLst>
                  <a:path w="443" h="66">
                    <a:moveTo>
                      <a:pt x="257" y="54"/>
                    </a:moveTo>
                    <a:lnTo>
                      <a:pt x="353" y="48"/>
                    </a:lnTo>
                    <a:lnTo>
                      <a:pt x="443" y="24"/>
                    </a:lnTo>
                    <a:lnTo>
                      <a:pt x="443" y="36"/>
                    </a:lnTo>
                    <a:lnTo>
                      <a:pt x="353" y="60"/>
                    </a:lnTo>
                    <a:lnTo>
                      <a:pt x="257" y="66"/>
                    </a:lnTo>
                    <a:lnTo>
                      <a:pt x="186" y="60"/>
                    </a:lnTo>
                    <a:lnTo>
                      <a:pt x="120" y="48"/>
                    </a:lnTo>
                    <a:lnTo>
                      <a:pt x="60" y="36"/>
                    </a:lnTo>
                    <a:lnTo>
                      <a:pt x="0" y="12"/>
                    </a:lnTo>
                    <a:lnTo>
                      <a:pt x="0" y="0"/>
                    </a:lnTo>
                    <a:lnTo>
                      <a:pt x="54" y="24"/>
                    </a:lnTo>
                    <a:lnTo>
                      <a:pt x="120" y="36"/>
                    </a:lnTo>
                    <a:lnTo>
                      <a:pt x="186" y="48"/>
                    </a:lnTo>
                    <a:lnTo>
                      <a:pt x="257" y="54"/>
                    </a:lnTo>
                    <a:lnTo>
                      <a:pt x="257" y="5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shade val="84706"/>
                      <a:invGamma/>
                    </a:schemeClr>
                  </a:gs>
                  <a:gs pos="100000">
                    <a:schemeClr val="accent2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64" name="Freeform 12"/>
              <p:cNvSpPr>
                <a:spLocks/>
              </p:cNvSpPr>
              <p:nvPr/>
            </p:nvSpPr>
            <p:spPr bwMode="hidden">
              <a:xfrm>
                <a:off x="3527" y="3906"/>
                <a:ext cx="89" cy="216"/>
              </a:xfrm>
              <a:custGeom>
                <a:avLst/>
                <a:gdLst/>
                <a:ahLst/>
                <a:cxnLst>
                  <a:cxn ang="0">
                    <a:pos x="12" y="66"/>
                  </a:cxn>
                  <a:cxn ang="0">
                    <a:pos x="18" y="108"/>
                  </a:cxn>
                  <a:cxn ang="0">
                    <a:pos x="36" y="144"/>
                  </a:cxn>
                  <a:cxn ang="0">
                    <a:pos x="60" y="180"/>
                  </a:cxn>
                  <a:cxn ang="0">
                    <a:pos x="89" y="216"/>
                  </a:cxn>
                  <a:cxn ang="0">
                    <a:pos x="72" y="216"/>
                  </a:cxn>
                  <a:cxn ang="0">
                    <a:pos x="42" y="180"/>
                  </a:cxn>
                  <a:cxn ang="0">
                    <a:pos x="18" y="144"/>
                  </a:cxn>
                  <a:cxn ang="0">
                    <a:pos x="6" y="108"/>
                  </a:cxn>
                  <a:cxn ang="0">
                    <a:pos x="0" y="66"/>
                  </a:cxn>
                  <a:cxn ang="0">
                    <a:pos x="0" y="30"/>
                  </a:cxn>
                  <a:cxn ang="0">
                    <a:pos x="12" y="0"/>
                  </a:cxn>
                  <a:cxn ang="0">
                    <a:pos x="30" y="0"/>
                  </a:cxn>
                  <a:cxn ang="0">
                    <a:pos x="18" y="30"/>
                  </a:cxn>
                  <a:cxn ang="0">
                    <a:pos x="12" y="66"/>
                  </a:cxn>
                  <a:cxn ang="0">
                    <a:pos x="12" y="66"/>
                  </a:cxn>
                </a:cxnLst>
                <a:rect l="0" t="0" r="r" b="b"/>
                <a:pathLst>
                  <a:path w="89" h="216">
                    <a:moveTo>
                      <a:pt x="12" y="66"/>
                    </a:moveTo>
                    <a:lnTo>
                      <a:pt x="18" y="108"/>
                    </a:lnTo>
                    <a:lnTo>
                      <a:pt x="36" y="144"/>
                    </a:lnTo>
                    <a:lnTo>
                      <a:pt x="60" y="180"/>
                    </a:lnTo>
                    <a:lnTo>
                      <a:pt x="89" y="216"/>
                    </a:lnTo>
                    <a:lnTo>
                      <a:pt x="72" y="216"/>
                    </a:lnTo>
                    <a:lnTo>
                      <a:pt x="42" y="180"/>
                    </a:lnTo>
                    <a:lnTo>
                      <a:pt x="18" y="144"/>
                    </a:lnTo>
                    <a:lnTo>
                      <a:pt x="6" y="108"/>
                    </a:lnTo>
                    <a:lnTo>
                      <a:pt x="0" y="66"/>
                    </a:lnTo>
                    <a:lnTo>
                      <a:pt x="0" y="30"/>
                    </a:lnTo>
                    <a:lnTo>
                      <a:pt x="12" y="0"/>
                    </a:lnTo>
                    <a:lnTo>
                      <a:pt x="30" y="0"/>
                    </a:lnTo>
                    <a:lnTo>
                      <a:pt x="18" y="30"/>
                    </a:lnTo>
                    <a:lnTo>
                      <a:pt x="12" y="66"/>
                    </a:lnTo>
                    <a:lnTo>
                      <a:pt x="12" y="6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65" name="Freeform 13"/>
              <p:cNvSpPr>
                <a:spLocks/>
              </p:cNvSpPr>
              <p:nvPr/>
            </p:nvSpPr>
            <p:spPr bwMode="hidden">
              <a:xfrm>
                <a:off x="3569" y="3745"/>
                <a:ext cx="750" cy="461"/>
              </a:xfrm>
              <a:custGeom>
                <a:avLst/>
                <a:gdLst/>
                <a:ahLst/>
                <a:cxnLst>
                  <a:cxn ang="0">
                    <a:pos x="382" y="443"/>
                  </a:cxn>
                  <a:cxn ang="0">
                    <a:pos x="311" y="437"/>
                  </a:cxn>
                  <a:cxn ang="0">
                    <a:pos x="245" y="425"/>
                  </a:cxn>
                  <a:cxn ang="0">
                    <a:pos x="185" y="407"/>
                  </a:cxn>
                  <a:cxn ang="0">
                    <a:pos x="131" y="383"/>
                  </a:cxn>
                  <a:cxn ang="0">
                    <a:pos x="83" y="347"/>
                  </a:cxn>
                  <a:cxn ang="0">
                    <a:pos x="53" y="311"/>
                  </a:cxn>
                  <a:cxn ang="0">
                    <a:pos x="30" y="269"/>
                  </a:cxn>
                  <a:cxn ang="0">
                    <a:pos x="24" y="227"/>
                  </a:cxn>
                  <a:cxn ang="0">
                    <a:pos x="30" y="185"/>
                  </a:cxn>
                  <a:cxn ang="0">
                    <a:pos x="53" y="143"/>
                  </a:cxn>
                  <a:cxn ang="0">
                    <a:pos x="83" y="107"/>
                  </a:cxn>
                  <a:cxn ang="0">
                    <a:pos x="131" y="77"/>
                  </a:cxn>
                  <a:cxn ang="0">
                    <a:pos x="185" y="47"/>
                  </a:cxn>
                  <a:cxn ang="0">
                    <a:pos x="245" y="30"/>
                  </a:cxn>
                  <a:cxn ang="0">
                    <a:pos x="311" y="18"/>
                  </a:cxn>
                  <a:cxn ang="0">
                    <a:pos x="382" y="12"/>
                  </a:cxn>
                  <a:cxn ang="0">
                    <a:pos x="478" y="18"/>
                  </a:cxn>
                  <a:cxn ang="0">
                    <a:pos x="562" y="41"/>
                  </a:cxn>
                  <a:cxn ang="0">
                    <a:pos x="562" y="36"/>
                  </a:cxn>
                  <a:cxn ang="0">
                    <a:pos x="562" y="30"/>
                  </a:cxn>
                  <a:cxn ang="0">
                    <a:pos x="478" y="6"/>
                  </a:cxn>
                  <a:cxn ang="0">
                    <a:pos x="382" y="0"/>
                  </a:cxn>
                  <a:cxn ang="0">
                    <a:pos x="305" y="6"/>
                  </a:cxn>
                  <a:cxn ang="0">
                    <a:pos x="233" y="18"/>
                  </a:cxn>
                  <a:cxn ang="0">
                    <a:pos x="167" y="41"/>
                  </a:cxn>
                  <a:cxn ang="0">
                    <a:pos x="113" y="65"/>
                  </a:cxn>
                  <a:cxn ang="0">
                    <a:pos x="65" y="101"/>
                  </a:cxn>
                  <a:cxn ang="0">
                    <a:pos x="30" y="137"/>
                  </a:cxn>
                  <a:cxn ang="0">
                    <a:pos x="6" y="179"/>
                  </a:cxn>
                  <a:cxn ang="0">
                    <a:pos x="0" y="227"/>
                  </a:cxn>
                  <a:cxn ang="0">
                    <a:pos x="6" y="275"/>
                  </a:cxn>
                  <a:cxn ang="0">
                    <a:pos x="30" y="317"/>
                  </a:cxn>
                  <a:cxn ang="0">
                    <a:pos x="65" y="359"/>
                  </a:cxn>
                  <a:cxn ang="0">
                    <a:pos x="113" y="395"/>
                  </a:cxn>
                  <a:cxn ang="0">
                    <a:pos x="167" y="419"/>
                  </a:cxn>
                  <a:cxn ang="0">
                    <a:pos x="233" y="443"/>
                  </a:cxn>
                  <a:cxn ang="0">
                    <a:pos x="305" y="455"/>
                  </a:cxn>
                  <a:cxn ang="0">
                    <a:pos x="382" y="461"/>
                  </a:cxn>
                  <a:cxn ang="0">
                    <a:pos x="448" y="455"/>
                  </a:cxn>
                  <a:cxn ang="0">
                    <a:pos x="508" y="449"/>
                  </a:cxn>
                  <a:cxn ang="0">
                    <a:pos x="609" y="413"/>
                  </a:cxn>
                  <a:cxn ang="0">
                    <a:pos x="657" y="389"/>
                  </a:cxn>
                  <a:cxn ang="0">
                    <a:pos x="693" y="359"/>
                  </a:cxn>
                  <a:cxn ang="0">
                    <a:pos x="723" y="329"/>
                  </a:cxn>
                  <a:cxn ang="0">
                    <a:pos x="747" y="293"/>
                  </a:cxn>
                  <a:cxn ang="0">
                    <a:pos x="741" y="287"/>
                  </a:cxn>
                  <a:cxn ang="0">
                    <a:pos x="729" y="281"/>
                  </a:cxn>
                  <a:cxn ang="0">
                    <a:pos x="711" y="317"/>
                  </a:cxn>
                  <a:cxn ang="0">
                    <a:pos x="681" y="347"/>
                  </a:cxn>
                  <a:cxn ang="0">
                    <a:pos x="645" y="377"/>
                  </a:cxn>
                  <a:cxn ang="0">
                    <a:pos x="604" y="401"/>
                  </a:cxn>
                  <a:cxn ang="0">
                    <a:pos x="502" y="431"/>
                  </a:cxn>
                  <a:cxn ang="0">
                    <a:pos x="442" y="443"/>
                  </a:cxn>
                  <a:cxn ang="0">
                    <a:pos x="382" y="443"/>
                  </a:cxn>
                  <a:cxn ang="0">
                    <a:pos x="382" y="443"/>
                  </a:cxn>
                </a:cxnLst>
                <a:rect l="0" t="0" r="r" b="b"/>
                <a:pathLst>
                  <a:path w="747" h="461">
                    <a:moveTo>
                      <a:pt x="382" y="443"/>
                    </a:moveTo>
                    <a:lnTo>
                      <a:pt x="311" y="437"/>
                    </a:lnTo>
                    <a:lnTo>
                      <a:pt x="245" y="425"/>
                    </a:lnTo>
                    <a:lnTo>
                      <a:pt x="185" y="407"/>
                    </a:lnTo>
                    <a:lnTo>
                      <a:pt x="131" y="383"/>
                    </a:lnTo>
                    <a:lnTo>
                      <a:pt x="83" y="347"/>
                    </a:lnTo>
                    <a:lnTo>
                      <a:pt x="53" y="311"/>
                    </a:lnTo>
                    <a:lnTo>
                      <a:pt x="30" y="269"/>
                    </a:lnTo>
                    <a:lnTo>
                      <a:pt x="24" y="227"/>
                    </a:lnTo>
                    <a:lnTo>
                      <a:pt x="30" y="185"/>
                    </a:lnTo>
                    <a:lnTo>
                      <a:pt x="53" y="143"/>
                    </a:lnTo>
                    <a:lnTo>
                      <a:pt x="83" y="107"/>
                    </a:lnTo>
                    <a:lnTo>
                      <a:pt x="131" y="77"/>
                    </a:lnTo>
                    <a:lnTo>
                      <a:pt x="185" y="47"/>
                    </a:lnTo>
                    <a:lnTo>
                      <a:pt x="245" y="30"/>
                    </a:lnTo>
                    <a:lnTo>
                      <a:pt x="311" y="18"/>
                    </a:lnTo>
                    <a:lnTo>
                      <a:pt x="382" y="12"/>
                    </a:lnTo>
                    <a:lnTo>
                      <a:pt x="478" y="18"/>
                    </a:lnTo>
                    <a:lnTo>
                      <a:pt x="562" y="41"/>
                    </a:lnTo>
                    <a:lnTo>
                      <a:pt x="562" y="36"/>
                    </a:lnTo>
                    <a:lnTo>
                      <a:pt x="562" y="30"/>
                    </a:lnTo>
                    <a:lnTo>
                      <a:pt x="478" y="6"/>
                    </a:lnTo>
                    <a:lnTo>
                      <a:pt x="382" y="0"/>
                    </a:lnTo>
                    <a:lnTo>
                      <a:pt x="305" y="6"/>
                    </a:lnTo>
                    <a:lnTo>
                      <a:pt x="233" y="18"/>
                    </a:lnTo>
                    <a:lnTo>
                      <a:pt x="167" y="41"/>
                    </a:lnTo>
                    <a:lnTo>
                      <a:pt x="113" y="65"/>
                    </a:lnTo>
                    <a:lnTo>
                      <a:pt x="65" y="101"/>
                    </a:lnTo>
                    <a:lnTo>
                      <a:pt x="30" y="137"/>
                    </a:lnTo>
                    <a:lnTo>
                      <a:pt x="6" y="179"/>
                    </a:lnTo>
                    <a:lnTo>
                      <a:pt x="0" y="227"/>
                    </a:lnTo>
                    <a:lnTo>
                      <a:pt x="6" y="275"/>
                    </a:lnTo>
                    <a:lnTo>
                      <a:pt x="30" y="317"/>
                    </a:lnTo>
                    <a:lnTo>
                      <a:pt x="65" y="359"/>
                    </a:lnTo>
                    <a:lnTo>
                      <a:pt x="113" y="395"/>
                    </a:lnTo>
                    <a:lnTo>
                      <a:pt x="167" y="419"/>
                    </a:lnTo>
                    <a:lnTo>
                      <a:pt x="233" y="443"/>
                    </a:lnTo>
                    <a:lnTo>
                      <a:pt x="305" y="455"/>
                    </a:lnTo>
                    <a:lnTo>
                      <a:pt x="382" y="461"/>
                    </a:lnTo>
                    <a:lnTo>
                      <a:pt x="448" y="455"/>
                    </a:lnTo>
                    <a:lnTo>
                      <a:pt x="508" y="449"/>
                    </a:lnTo>
                    <a:lnTo>
                      <a:pt x="609" y="413"/>
                    </a:lnTo>
                    <a:lnTo>
                      <a:pt x="657" y="389"/>
                    </a:lnTo>
                    <a:lnTo>
                      <a:pt x="693" y="359"/>
                    </a:lnTo>
                    <a:lnTo>
                      <a:pt x="723" y="329"/>
                    </a:lnTo>
                    <a:lnTo>
                      <a:pt x="747" y="293"/>
                    </a:lnTo>
                    <a:lnTo>
                      <a:pt x="741" y="287"/>
                    </a:lnTo>
                    <a:lnTo>
                      <a:pt x="729" y="281"/>
                    </a:lnTo>
                    <a:lnTo>
                      <a:pt x="711" y="317"/>
                    </a:lnTo>
                    <a:lnTo>
                      <a:pt x="681" y="347"/>
                    </a:lnTo>
                    <a:lnTo>
                      <a:pt x="645" y="377"/>
                    </a:lnTo>
                    <a:lnTo>
                      <a:pt x="604" y="401"/>
                    </a:lnTo>
                    <a:lnTo>
                      <a:pt x="502" y="431"/>
                    </a:lnTo>
                    <a:lnTo>
                      <a:pt x="442" y="443"/>
                    </a:lnTo>
                    <a:lnTo>
                      <a:pt x="382" y="443"/>
                    </a:lnTo>
                    <a:lnTo>
                      <a:pt x="382" y="443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path path="rect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66" name="Freeform 14"/>
              <p:cNvSpPr>
                <a:spLocks/>
              </p:cNvSpPr>
              <p:nvPr/>
            </p:nvSpPr>
            <p:spPr bwMode="hidden">
              <a:xfrm>
                <a:off x="4037" y="3721"/>
                <a:ext cx="96" cy="3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12"/>
                  </a:cxn>
                  <a:cxn ang="0">
                    <a:pos x="48" y="18"/>
                  </a:cxn>
                  <a:cxn ang="0">
                    <a:pos x="96" y="30"/>
                  </a:cxn>
                  <a:cxn ang="0">
                    <a:pos x="96" y="24"/>
                  </a:cxn>
                  <a:cxn ang="0">
                    <a:pos x="96" y="18"/>
                  </a:cxn>
                  <a:cxn ang="0">
                    <a:pos x="48" y="12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96" h="30">
                    <a:moveTo>
                      <a:pt x="0" y="0"/>
                    </a:moveTo>
                    <a:lnTo>
                      <a:pt x="0" y="12"/>
                    </a:lnTo>
                    <a:lnTo>
                      <a:pt x="48" y="18"/>
                    </a:lnTo>
                    <a:lnTo>
                      <a:pt x="96" y="30"/>
                    </a:lnTo>
                    <a:lnTo>
                      <a:pt x="96" y="24"/>
                    </a:lnTo>
                    <a:lnTo>
                      <a:pt x="96" y="18"/>
                    </a:lnTo>
                    <a:lnTo>
                      <a:pt x="48" y="12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67" name="Oval 15"/>
              <p:cNvSpPr>
                <a:spLocks noChangeArrowheads="1"/>
              </p:cNvSpPr>
              <p:nvPr/>
            </p:nvSpPr>
            <p:spPr bwMode="hidden">
              <a:xfrm>
                <a:off x="3910" y="3948"/>
                <a:ext cx="84" cy="53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</p:grpSp>
        <p:grpSp>
          <p:nvGrpSpPr>
            <p:cNvPr id="7" name="Group 16"/>
            <p:cNvGrpSpPr>
              <a:grpSpLocks/>
            </p:cNvGrpSpPr>
            <p:nvPr userDrawn="1"/>
          </p:nvGrpSpPr>
          <p:grpSpPr bwMode="auto">
            <a:xfrm>
              <a:off x="1776" y="3631"/>
              <a:ext cx="1626" cy="683"/>
              <a:chOff x="1776" y="3631"/>
              <a:chExt cx="1626" cy="683"/>
            </a:xfrm>
          </p:grpSpPr>
          <p:sp>
            <p:nvSpPr>
              <p:cNvPr id="39" name="Oval 17"/>
              <p:cNvSpPr>
                <a:spLocks noChangeArrowheads="1"/>
              </p:cNvSpPr>
              <p:nvPr/>
            </p:nvSpPr>
            <p:spPr bwMode="hidden">
              <a:xfrm>
                <a:off x="2268" y="3934"/>
                <a:ext cx="638" cy="377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87843"/>
                      <a:invGamma/>
                    </a:schemeClr>
                  </a:gs>
                  <a:gs pos="100000">
                    <a:schemeClr val="accent2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40" name="Oval 18"/>
              <p:cNvSpPr>
                <a:spLocks noChangeArrowheads="1"/>
              </p:cNvSpPr>
              <p:nvPr/>
            </p:nvSpPr>
            <p:spPr bwMode="hidden">
              <a:xfrm>
                <a:off x="2314" y="3958"/>
                <a:ext cx="543" cy="332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41" name="Oval 19"/>
              <p:cNvSpPr>
                <a:spLocks noChangeArrowheads="1"/>
              </p:cNvSpPr>
              <p:nvPr/>
            </p:nvSpPr>
            <p:spPr bwMode="hidden">
              <a:xfrm>
                <a:off x="2341" y="3979"/>
                <a:ext cx="501" cy="299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0980"/>
                      <a:invGamma/>
                    </a:schemeClr>
                  </a:gs>
                  <a:gs pos="100000">
                    <a:schemeClr val="accent2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42" name="Oval 20"/>
              <p:cNvSpPr>
                <a:spLocks noChangeArrowheads="1"/>
              </p:cNvSpPr>
              <p:nvPr/>
            </p:nvSpPr>
            <p:spPr bwMode="hidden">
              <a:xfrm>
                <a:off x="2368" y="3997"/>
                <a:ext cx="444" cy="258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8784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43" name="Oval 21"/>
              <p:cNvSpPr>
                <a:spLocks noChangeArrowheads="1"/>
              </p:cNvSpPr>
              <p:nvPr/>
            </p:nvSpPr>
            <p:spPr bwMode="hidden">
              <a:xfrm>
                <a:off x="2385" y="4005"/>
                <a:ext cx="413" cy="240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44" name="Oval 22"/>
              <p:cNvSpPr>
                <a:spLocks noChangeArrowheads="1"/>
              </p:cNvSpPr>
              <p:nvPr/>
            </p:nvSpPr>
            <p:spPr bwMode="hidden">
              <a:xfrm>
                <a:off x="2437" y="4026"/>
                <a:ext cx="306" cy="192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8784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45" name="Oval 23"/>
              <p:cNvSpPr>
                <a:spLocks noChangeArrowheads="1"/>
              </p:cNvSpPr>
              <p:nvPr/>
            </p:nvSpPr>
            <p:spPr bwMode="hidden">
              <a:xfrm>
                <a:off x="2476" y="4056"/>
                <a:ext cx="227" cy="135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46" name="Oval 24"/>
              <p:cNvSpPr>
                <a:spLocks noChangeArrowheads="1"/>
              </p:cNvSpPr>
              <p:nvPr/>
            </p:nvSpPr>
            <p:spPr bwMode="hidden">
              <a:xfrm>
                <a:off x="2542" y="4097"/>
                <a:ext cx="90" cy="60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47" name="Freeform 25"/>
              <p:cNvSpPr>
                <a:spLocks/>
              </p:cNvSpPr>
              <p:nvPr/>
            </p:nvSpPr>
            <p:spPr bwMode="hidden">
              <a:xfrm>
                <a:off x="2585" y="3822"/>
                <a:ext cx="449" cy="186"/>
              </a:xfrm>
              <a:custGeom>
                <a:avLst/>
                <a:gdLst/>
                <a:ahLst/>
                <a:cxnLst>
                  <a:cxn ang="0">
                    <a:pos x="6" y="6"/>
                  </a:cxn>
                  <a:cxn ang="0">
                    <a:pos x="78" y="12"/>
                  </a:cxn>
                  <a:cxn ang="0">
                    <a:pos x="150" y="18"/>
                  </a:cxn>
                  <a:cxn ang="0">
                    <a:pos x="215" y="36"/>
                  </a:cxn>
                  <a:cxn ang="0">
                    <a:pos x="275" y="60"/>
                  </a:cxn>
                  <a:cxn ang="0">
                    <a:pos x="329" y="84"/>
                  </a:cxn>
                  <a:cxn ang="0">
                    <a:pos x="377" y="114"/>
                  </a:cxn>
                  <a:cxn ang="0">
                    <a:pos x="419" y="150"/>
                  </a:cxn>
                  <a:cxn ang="0">
                    <a:pos x="448" y="186"/>
                  </a:cxn>
                  <a:cxn ang="0">
                    <a:pos x="448" y="162"/>
                  </a:cxn>
                  <a:cxn ang="0">
                    <a:pos x="413" y="126"/>
                  </a:cxn>
                  <a:cxn ang="0">
                    <a:pos x="371" y="96"/>
                  </a:cxn>
                  <a:cxn ang="0">
                    <a:pos x="323" y="66"/>
                  </a:cxn>
                  <a:cxn ang="0">
                    <a:pos x="269" y="48"/>
                  </a:cxn>
                  <a:cxn ang="0">
                    <a:pos x="144" y="12"/>
                  </a:cxn>
                  <a:cxn ang="0">
                    <a:pos x="78" y="6"/>
                  </a:cxn>
                  <a:cxn ang="0">
                    <a:pos x="6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6" y="6"/>
                  </a:cxn>
                  <a:cxn ang="0">
                    <a:pos x="6" y="6"/>
                  </a:cxn>
                </a:cxnLst>
                <a:rect l="0" t="0" r="r" b="b"/>
                <a:pathLst>
                  <a:path w="448" h="186">
                    <a:moveTo>
                      <a:pt x="6" y="6"/>
                    </a:moveTo>
                    <a:lnTo>
                      <a:pt x="78" y="12"/>
                    </a:lnTo>
                    <a:lnTo>
                      <a:pt x="150" y="18"/>
                    </a:lnTo>
                    <a:lnTo>
                      <a:pt x="215" y="36"/>
                    </a:lnTo>
                    <a:lnTo>
                      <a:pt x="275" y="60"/>
                    </a:lnTo>
                    <a:lnTo>
                      <a:pt x="329" y="84"/>
                    </a:lnTo>
                    <a:lnTo>
                      <a:pt x="377" y="114"/>
                    </a:lnTo>
                    <a:lnTo>
                      <a:pt x="419" y="150"/>
                    </a:lnTo>
                    <a:lnTo>
                      <a:pt x="448" y="186"/>
                    </a:lnTo>
                    <a:lnTo>
                      <a:pt x="448" y="162"/>
                    </a:lnTo>
                    <a:lnTo>
                      <a:pt x="413" y="126"/>
                    </a:lnTo>
                    <a:lnTo>
                      <a:pt x="371" y="96"/>
                    </a:lnTo>
                    <a:lnTo>
                      <a:pt x="323" y="66"/>
                    </a:lnTo>
                    <a:lnTo>
                      <a:pt x="269" y="48"/>
                    </a:lnTo>
                    <a:lnTo>
                      <a:pt x="144" y="12"/>
                    </a:lnTo>
                    <a:lnTo>
                      <a:pt x="78" y="6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6" y="6"/>
                    </a:lnTo>
                    <a:lnTo>
                      <a:pt x="6" y="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shade val="90980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48" name="Freeform 26"/>
              <p:cNvSpPr>
                <a:spLocks/>
              </p:cNvSpPr>
              <p:nvPr/>
            </p:nvSpPr>
            <p:spPr bwMode="hidden">
              <a:xfrm>
                <a:off x="2142" y="3852"/>
                <a:ext cx="892" cy="462"/>
              </a:xfrm>
              <a:custGeom>
                <a:avLst/>
                <a:gdLst/>
                <a:ahLst/>
                <a:cxnLst>
                  <a:cxn ang="0">
                    <a:pos x="23" y="276"/>
                  </a:cxn>
                  <a:cxn ang="0">
                    <a:pos x="29" y="222"/>
                  </a:cxn>
                  <a:cxn ang="0">
                    <a:pos x="59" y="174"/>
                  </a:cxn>
                  <a:cxn ang="0">
                    <a:pos x="95" y="132"/>
                  </a:cxn>
                  <a:cxn ang="0">
                    <a:pos x="149" y="96"/>
                  </a:cxn>
                  <a:cxn ang="0">
                    <a:pos x="209" y="60"/>
                  </a:cxn>
                  <a:cxn ang="0">
                    <a:pos x="281" y="36"/>
                  </a:cxn>
                  <a:cxn ang="0">
                    <a:pos x="364" y="24"/>
                  </a:cxn>
                  <a:cxn ang="0">
                    <a:pos x="448" y="18"/>
                  </a:cxn>
                  <a:cxn ang="0">
                    <a:pos x="532" y="24"/>
                  </a:cxn>
                  <a:cxn ang="0">
                    <a:pos x="609" y="36"/>
                  </a:cxn>
                  <a:cxn ang="0">
                    <a:pos x="681" y="60"/>
                  </a:cxn>
                  <a:cxn ang="0">
                    <a:pos x="741" y="96"/>
                  </a:cxn>
                  <a:cxn ang="0">
                    <a:pos x="795" y="132"/>
                  </a:cxn>
                  <a:cxn ang="0">
                    <a:pos x="831" y="174"/>
                  </a:cxn>
                  <a:cxn ang="0">
                    <a:pos x="861" y="222"/>
                  </a:cxn>
                  <a:cxn ang="0">
                    <a:pos x="867" y="276"/>
                  </a:cxn>
                  <a:cxn ang="0">
                    <a:pos x="855" y="330"/>
                  </a:cxn>
                  <a:cxn ang="0">
                    <a:pos x="831" y="378"/>
                  </a:cxn>
                  <a:cxn ang="0">
                    <a:pos x="783" y="426"/>
                  </a:cxn>
                  <a:cxn ang="0">
                    <a:pos x="723" y="462"/>
                  </a:cxn>
                  <a:cxn ang="0">
                    <a:pos x="765" y="462"/>
                  </a:cxn>
                  <a:cxn ang="0">
                    <a:pos x="819" y="426"/>
                  </a:cxn>
                  <a:cxn ang="0">
                    <a:pos x="855" y="378"/>
                  </a:cxn>
                  <a:cxn ang="0">
                    <a:pos x="884" y="330"/>
                  </a:cxn>
                  <a:cxn ang="0">
                    <a:pos x="890" y="276"/>
                  </a:cxn>
                  <a:cxn ang="0">
                    <a:pos x="884" y="222"/>
                  </a:cxn>
                  <a:cxn ang="0">
                    <a:pos x="855" y="168"/>
                  </a:cxn>
                  <a:cxn ang="0">
                    <a:pos x="813" y="120"/>
                  </a:cxn>
                  <a:cxn ang="0">
                    <a:pos x="759" y="84"/>
                  </a:cxn>
                  <a:cxn ang="0">
                    <a:pos x="693" y="48"/>
                  </a:cxn>
                  <a:cxn ang="0">
                    <a:pos x="621" y="24"/>
                  </a:cxn>
                  <a:cxn ang="0">
                    <a:pos x="538" y="6"/>
                  </a:cxn>
                  <a:cxn ang="0">
                    <a:pos x="448" y="0"/>
                  </a:cxn>
                  <a:cxn ang="0">
                    <a:pos x="358" y="6"/>
                  </a:cxn>
                  <a:cxn ang="0">
                    <a:pos x="275" y="24"/>
                  </a:cxn>
                  <a:cxn ang="0">
                    <a:pos x="197" y="48"/>
                  </a:cxn>
                  <a:cxn ang="0">
                    <a:pos x="131" y="84"/>
                  </a:cxn>
                  <a:cxn ang="0">
                    <a:pos x="77" y="120"/>
                  </a:cxn>
                  <a:cxn ang="0">
                    <a:pos x="35" y="168"/>
                  </a:cxn>
                  <a:cxn ang="0">
                    <a:pos x="12" y="222"/>
                  </a:cxn>
                  <a:cxn ang="0">
                    <a:pos x="0" y="276"/>
                  </a:cxn>
                  <a:cxn ang="0">
                    <a:pos x="6" y="330"/>
                  </a:cxn>
                  <a:cxn ang="0">
                    <a:pos x="35" y="378"/>
                  </a:cxn>
                  <a:cxn ang="0">
                    <a:pos x="71" y="426"/>
                  </a:cxn>
                  <a:cxn ang="0">
                    <a:pos x="125" y="462"/>
                  </a:cxn>
                  <a:cxn ang="0">
                    <a:pos x="167" y="462"/>
                  </a:cxn>
                  <a:cxn ang="0">
                    <a:pos x="107" y="426"/>
                  </a:cxn>
                  <a:cxn ang="0">
                    <a:pos x="59" y="378"/>
                  </a:cxn>
                  <a:cxn ang="0">
                    <a:pos x="35" y="330"/>
                  </a:cxn>
                  <a:cxn ang="0">
                    <a:pos x="23" y="276"/>
                  </a:cxn>
                  <a:cxn ang="0">
                    <a:pos x="23" y="276"/>
                  </a:cxn>
                </a:cxnLst>
                <a:rect l="0" t="0" r="r" b="b"/>
                <a:pathLst>
                  <a:path w="890" h="462">
                    <a:moveTo>
                      <a:pt x="23" y="276"/>
                    </a:moveTo>
                    <a:lnTo>
                      <a:pt x="29" y="222"/>
                    </a:lnTo>
                    <a:lnTo>
                      <a:pt x="59" y="174"/>
                    </a:lnTo>
                    <a:lnTo>
                      <a:pt x="95" y="132"/>
                    </a:lnTo>
                    <a:lnTo>
                      <a:pt x="149" y="96"/>
                    </a:lnTo>
                    <a:lnTo>
                      <a:pt x="209" y="60"/>
                    </a:lnTo>
                    <a:lnTo>
                      <a:pt x="281" y="36"/>
                    </a:lnTo>
                    <a:lnTo>
                      <a:pt x="364" y="24"/>
                    </a:lnTo>
                    <a:lnTo>
                      <a:pt x="448" y="18"/>
                    </a:lnTo>
                    <a:lnTo>
                      <a:pt x="532" y="24"/>
                    </a:lnTo>
                    <a:lnTo>
                      <a:pt x="609" y="36"/>
                    </a:lnTo>
                    <a:lnTo>
                      <a:pt x="681" y="60"/>
                    </a:lnTo>
                    <a:lnTo>
                      <a:pt x="741" y="96"/>
                    </a:lnTo>
                    <a:lnTo>
                      <a:pt x="795" y="132"/>
                    </a:lnTo>
                    <a:lnTo>
                      <a:pt x="831" y="174"/>
                    </a:lnTo>
                    <a:lnTo>
                      <a:pt x="861" y="222"/>
                    </a:lnTo>
                    <a:lnTo>
                      <a:pt x="867" y="276"/>
                    </a:lnTo>
                    <a:lnTo>
                      <a:pt x="855" y="330"/>
                    </a:lnTo>
                    <a:lnTo>
                      <a:pt x="831" y="378"/>
                    </a:lnTo>
                    <a:lnTo>
                      <a:pt x="783" y="426"/>
                    </a:lnTo>
                    <a:lnTo>
                      <a:pt x="723" y="462"/>
                    </a:lnTo>
                    <a:lnTo>
                      <a:pt x="765" y="462"/>
                    </a:lnTo>
                    <a:lnTo>
                      <a:pt x="819" y="426"/>
                    </a:lnTo>
                    <a:lnTo>
                      <a:pt x="855" y="378"/>
                    </a:lnTo>
                    <a:lnTo>
                      <a:pt x="884" y="330"/>
                    </a:lnTo>
                    <a:lnTo>
                      <a:pt x="890" y="276"/>
                    </a:lnTo>
                    <a:lnTo>
                      <a:pt x="884" y="222"/>
                    </a:lnTo>
                    <a:lnTo>
                      <a:pt x="855" y="168"/>
                    </a:lnTo>
                    <a:lnTo>
                      <a:pt x="813" y="120"/>
                    </a:lnTo>
                    <a:lnTo>
                      <a:pt x="759" y="84"/>
                    </a:lnTo>
                    <a:lnTo>
                      <a:pt x="693" y="48"/>
                    </a:lnTo>
                    <a:lnTo>
                      <a:pt x="621" y="24"/>
                    </a:lnTo>
                    <a:lnTo>
                      <a:pt x="538" y="6"/>
                    </a:lnTo>
                    <a:lnTo>
                      <a:pt x="448" y="0"/>
                    </a:lnTo>
                    <a:lnTo>
                      <a:pt x="358" y="6"/>
                    </a:lnTo>
                    <a:lnTo>
                      <a:pt x="275" y="24"/>
                    </a:lnTo>
                    <a:lnTo>
                      <a:pt x="197" y="48"/>
                    </a:lnTo>
                    <a:lnTo>
                      <a:pt x="131" y="84"/>
                    </a:lnTo>
                    <a:lnTo>
                      <a:pt x="77" y="120"/>
                    </a:lnTo>
                    <a:lnTo>
                      <a:pt x="35" y="168"/>
                    </a:lnTo>
                    <a:lnTo>
                      <a:pt x="12" y="222"/>
                    </a:lnTo>
                    <a:lnTo>
                      <a:pt x="0" y="276"/>
                    </a:lnTo>
                    <a:lnTo>
                      <a:pt x="6" y="330"/>
                    </a:lnTo>
                    <a:lnTo>
                      <a:pt x="35" y="378"/>
                    </a:lnTo>
                    <a:lnTo>
                      <a:pt x="71" y="426"/>
                    </a:lnTo>
                    <a:lnTo>
                      <a:pt x="125" y="462"/>
                    </a:lnTo>
                    <a:lnTo>
                      <a:pt x="167" y="462"/>
                    </a:lnTo>
                    <a:lnTo>
                      <a:pt x="107" y="426"/>
                    </a:lnTo>
                    <a:lnTo>
                      <a:pt x="59" y="378"/>
                    </a:lnTo>
                    <a:lnTo>
                      <a:pt x="35" y="330"/>
                    </a:lnTo>
                    <a:lnTo>
                      <a:pt x="23" y="276"/>
                    </a:lnTo>
                    <a:lnTo>
                      <a:pt x="23" y="27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4706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49" name="Freeform 27"/>
              <p:cNvSpPr>
                <a:spLocks/>
              </p:cNvSpPr>
              <p:nvPr/>
            </p:nvSpPr>
            <p:spPr bwMode="hidden">
              <a:xfrm>
                <a:off x="2082" y="3828"/>
                <a:ext cx="407" cy="486"/>
              </a:xfrm>
              <a:custGeom>
                <a:avLst/>
                <a:gdLst/>
                <a:ahLst/>
                <a:cxnLst>
                  <a:cxn ang="0">
                    <a:pos x="18" y="300"/>
                  </a:cxn>
                  <a:cxn ang="0">
                    <a:pos x="24" y="246"/>
                  </a:cxn>
                  <a:cxn ang="0">
                    <a:pos x="48" y="198"/>
                  </a:cxn>
                  <a:cxn ang="0">
                    <a:pos x="83" y="150"/>
                  </a:cxn>
                  <a:cxn ang="0">
                    <a:pos x="131" y="108"/>
                  </a:cxn>
                  <a:cxn ang="0">
                    <a:pos x="185" y="72"/>
                  </a:cxn>
                  <a:cxn ang="0">
                    <a:pos x="251" y="42"/>
                  </a:cxn>
                  <a:cxn ang="0">
                    <a:pos x="329" y="24"/>
                  </a:cxn>
                  <a:cxn ang="0">
                    <a:pos x="406" y="6"/>
                  </a:cxn>
                  <a:cxn ang="0">
                    <a:pos x="406" y="0"/>
                  </a:cxn>
                  <a:cxn ang="0">
                    <a:pos x="323" y="12"/>
                  </a:cxn>
                  <a:cxn ang="0">
                    <a:pos x="245" y="36"/>
                  </a:cxn>
                  <a:cxn ang="0">
                    <a:pos x="179" y="66"/>
                  </a:cxn>
                  <a:cxn ang="0">
                    <a:pos x="119" y="102"/>
                  </a:cxn>
                  <a:cxn ang="0">
                    <a:pos x="72" y="144"/>
                  </a:cxn>
                  <a:cxn ang="0">
                    <a:pos x="30" y="192"/>
                  </a:cxn>
                  <a:cxn ang="0">
                    <a:pos x="6" y="246"/>
                  </a:cxn>
                  <a:cxn ang="0">
                    <a:pos x="0" y="300"/>
                  </a:cxn>
                  <a:cxn ang="0">
                    <a:pos x="6" y="348"/>
                  </a:cxn>
                  <a:cxn ang="0">
                    <a:pos x="30" y="396"/>
                  </a:cxn>
                  <a:cxn ang="0">
                    <a:pos x="66" y="444"/>
                  </a:cxn>
                  <a:cxn ang="0">
                    <a:pos x="107" y="486"/>
                  </a:cxn>
                  <a:cxn ang="0">
                    <a:pos x="131" y="486"/>
                  </a:cxn>
                  <a:cxn ang="0">
                    <a:pos x="83" y="450"/>
                  </a:cxn>
                  <a:cxn ang="0">
                    <a:pos x="48" y="402"/>
                  </a:cxn>
                  <a:cxn ang="0">
                    <a:pos x="24" y="354"/>
                  </a:cxn>
                  <a:cxn ang="0">
                    <a:pos x="18" y="300"/>
                  </a:cxn>
                  <a:cxn ang="0">
                    <a:pos x="18" y="300"/>
                  </a:cxn>
                </a:cxnLst>
                <a:rect l="0" t="0" r="r" b="b"/>
                <a:pathLst>
                  <a:path w="406" h="486">
                    <a:moveTo>
                      <a:pt x="18" y="300"/>
                    </a:moveTo>
                    <a:lnTo>
                      <a:pt x="24" y="246"/>
                    </a:lnTo>
                    <a:lnTo>
                      <a:pt x="48" y="198"/>
                    </a:lnTo>
                    <a:lnTo>
                      <a:pt x="83" y="150"/>
                    </a:lnTo>
                    <a:lnTo>
                      <a:pt x="131" y="108"/>
                    </a:lnTo>
                    <a:lnTo>
                      <a:pt x="185" y="72"/>
                    </a:lnTo>
                    <a:lnTo>
                      <a:pt x="251" y="42"/>
                    </a:lnTo>
                    <a:lnTo>
                      <a:pt x="329" y="24"/>
                    </a:lnTo>
                    <a:lnTo>
                      <a:pt x="406" y="6"/>
                    </a:lnTo>
                    <a:lnTo>
                      <a:pt x="406" y="0"/>
                    </a:lnTo>
                    <a:lnTo>
                      <a:pt x="323" y="12"/>
                    </a:lnTo>
                    <a:lnTo>
                      <a:pt x="245" y="36"/>
                    </a:lnTo>
                    <a:lnTo>
                      <a:pt x="179" y="66"/>
                    </a:lnTo>
                    <a:lnTo>
                      <a:pt x="119" y="102"/>
                    </a:lnTo>
                    <a:lnTo>
                      <a:pt x="72" y="144"/>
                    </a:lnTo>
                    <a:lnTo>
                      <a:pt x="30" y="192"/>
                    </a:lnTo>
                    <a:lnTo>
                      <a:pt x="6" y="246"/>
                    </a:lnTo>
                    <a:lnTo>
                      <a:pt x="0" y="300"/>
                    </a:lnTo>
                    <a:lnTo>
                      <a:pt x="6" y="348"/>
                    </a:lnTo>
                    <a:lnTo>
                      <a:pt x="30" y="396"/>
                    </a:lnTo>
                    <a:lnTo>
                      <a:pt x="66" y="444"/>
                    </a:lnTo>
                    <a:lnTo>
                      <a:pt x="107" y="486"/>
                    </a:lnTo>
                    <a:lnTo>
                      <a:pt x="131" y="486"/>
                    </a:lnTo>
                    <a:lnTo>
                      <a:pt x="83" y="450"/>
                    </a:lnTo>
                    <a:lnTo>
                      <a:pt x="48" y="402"/>
                    </a:lnTo>
                    <a:lnTo>
                      <a:pt x="24" y="354"/>
                    </a:lnTo>
                    <a:lnTo>
                      <a:pt x="18" y="300"/>
                    </a:lnTo>
                    <a:lnTo>
                      <a:pt x="18" y="30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50" name="Freeform 28"/>
              <p:cNvSpPr>
                <a:spLocks/>
              </p:cNvSpPr>
              <p:nvPr/>
            </p:nvSpPr>
            <p:spPr bwMode="hidden">
              <a:xfrm>
                <a:off x="2987" y="4044"/>
                <a:ext cx="108" cy="252"/>
              </a:xfrm>
              <a:custGeom>
                <a:avLst/>
                <a:gdLst/>
                <a:ahLst/>
                <a:cxnLst>
                  <a:cxn ang="0">
                    <a:pos x="89" y="84"/>
                  </a:cxn>
                  <a:cxn ang="0">
                    <a:pos x="83" y="132"/>
                  </a:cxn>
                  <a:cxn ang="0">
                    <a:pos x="65" y="174"/>
                  </a:cxn>
                  <a:cxn ang="0">
                    <a:pos x="36" y="216"/>
                  </a:cxn>
                  <a:cxn ang="0">
                    <a:pos x="0" y="252"/>
                  </a:cxn>
                  <a:cxn ang="0">
                    <a:pos x="18" y="252"/>
                  </a:cxn>
                  <a:cxn ang="0">
                    <a:pos x="53" y="216"/>
                  </a:cxn>
                  <a:cxn ang="0">
                    <a:pos x="83" y="174"/>
                  </a:cxn>
                  <a:cxn ang="0">
                    <a:pos x="101" y="132"/>
                  </a:cxn>
                  <a:cxn ang="0">
                    <a:pos x="107" y="84"/>
                  </a:cxn>
                  <a:cxn ang="0">
                    <a:pos x="101" y="42"/>
                  </a:cxn>
                  <a:cxn ang="0">
                    <a:pos x="89" y="0"/>
                  </a:cxn>
                  <a:cxn ang="0">
                    <a:pos x="65" y="0"/>
                  </a:cxn>
                  <a:cxn ang="0">
                    <a:pos x="83" y="42"/>
                  </a:cxn>
                  <a:cxn ang="0">
                    <a:pos x="89" y="84"/>
                  </a:cxn>
                  <a:cxn ang="0">
                    <a:pos x="89" y="84"/>
                  </a:cxn>
                </a:cxnLst>
                <a:rect l="0" t="0" r="r" b="b"/>
                <a:pathLst>
                  <a:path w="107" h="252">
                    <a:moveTo>
                      <a:pt x="89" y="84"/>
                    </a:moveTo>
                    <a:lnTo>
                      <a:pt x="83" y="132"/>
                    </a:lnTo>
                    <a:lnTo>
                      <a:pt x="65" y="174"/>
                    </a:lnTo>
                    <a:lnTo>
                      <a:pt x="36" y="216"/>
                    </a:lnTo>
                    <a:lnTo>
                      <a:pt x="0" y="252"/>
                    </a:lnTo>
                    <a:lnTo>
                      <a:pt x="18" y="252"/>
                    </a:lnTo>
                    <a:lnTo>
                      <a:pt x="53" y="216"/>
                    </a:lnTo>
                    <a:lnTo>
                      <a:pt x="83" y="174"/>
                    </a:lnTo>
                    <a:lnTo>
                      <a:pt x="101" y="132"/>
                    </a:lnTo>
                    <a:lnTo>
                      <a:pt x="107" y="84"/>
                    </a:lnTo>
                    <a:lnTo>
                      <a:pt x="101" y="42"/>
                    </a:lnTo>
                    <a:lnTo>
                      <a:pt x="89" y="0"/>
                    </a:lnTo>
                    <a:lnTo>
                      <a:pt x="65" y="0"/>
                    </a:lnTo>
                    <a:lnTo>
                      <a:pt x="83" y="42"/>
                    </a:lnTo>
                    <a:lnTo>
                      <a:pt x="89" y="84"/>
                    </a:lnTo>
                    <a:lnTo>
                      <a:pt x="89" y="8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1961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51" name="Freeform 29"/>
              <p:cNvSpPr>
                <a:spLocks/>
              </p:cNvSpPr>
              <p:nvPr/>
            </p:nvSpPr>
            <p:spPr bwMode="hidden">
              <a:xfrm>
                <a:off x="2068" y="3685"/>
                <a:ext cx="835" cy="150"/>
              </a:xfrm>
              <a:custGeom>
                <a:avLst/>
                <a:gdLst/>
                <a:ahLst/>
                <a:cxnLst>
                  <a:cxn ang="0">
                    <a:pos x="518" y="18"/>
                  </a:cxn>
                  <a:cxn ang="0">
                    <a:pos x="597" y="24"/>
                  </a:cxn>
                  <a:cxn ang="0">
                    <a:pos x="682" y="30"/>
                  </a:cxn>
                  <a:cxn ang="0">
                    <a:pos x="755" y="42"/>
                  </a:cxn>
                  <a:cxn ang="0">
                    <a:pos x="828" y="60"/>
                  </a:cxn>
                  <a:cxn ang="0">
                    <a:pos x="835" y="42"/>
                  </a:cxn>
                  <a:cxn ang="0">
                    <a:pos x="761" y="24"/>
                  </a:cxn>
                  <a:cxn ang="0">
                    <a:pos x="688" y="12"/>
                  </a:cxn>
                  <a:cxn ang="0">
                    <a:pos x="603" y="6"/>
                  </a:cxn>
                  <a:cxn ang="0">
                    <a:pos x="518" y="0"/>
                  </a:cxn>
                  <a:cxn ang="0">
                    <a:pos x="372" y="12"/>
                  </a:cxn>
                  <a:cxn ang="0">
                    <a:pos x="232" y="36"/>
                  </a:cxn>
                  <a:cxn ang="0">
                    <a:pos x="110" y="78"/>
                  </a:cxn>
                  <a:cxn ang="0">
                    <a:pos x="0" y="132"/>
                  </a:cxn>
                  <a:cxn ang="0">
                    <a:pos x="19" y="150"/>
                  </a:cxn>
                  <a:cxn ang="0">
                    <a:pos x="122" y="96"/>
                  </a:cxn>
                  <a:cxn ang="0">
                    <a:pos x="244" y="54"/>
                  </a:cxn>
                  <a:cxn ang="0">
                    <a:pos x="378" y="30"/>
                  </a:cxn>
                  <a:cxn ang="0">
                    <a:pos x="518" y="18"/>
                  </a:cxn>
                  <a:cxn ang="0">
                    <a:pos x="518" y="18"/>
                  </a:cxn>
                </a:cxnLst>
                <a:rect l="0" t="0" r="r" b="b"/>
                <a:pathLst>
                  <a:path w="835" h="150">
                    <a:moveTo>
                      <a:pt x="518" y="18"/>
                    </a:moveTo>
                    <a:lnTo>
                      <a:pt x="597" y="24"/>
                    </a:lnTo>
                    <a:lnTo>
                      <a:pt x="682" y="30"/>
                    </a:lnTo>
                    <a:lnTo>
                      <a:pt x="755" y="42"/>
                    </a:lnTo>
                    <a:lnTo>
                      <a:pt x="828" y="60"/>
                    </a:lnTo>
                    <a:lnTo>
                      <a:pt x="835" y="42"/>
                    </a:lnTo>
                    <a:lnTo>
                      <a:pt x="761" y="24"/>
                    </a:lnTo>
                    <a:lnTo>
                      <a:pt x="688" y="12"/>
                    </a:lnTo>
                    <a:lnTo>
                      <a:pt x="603" y="6"/>
                    </a:lnTo>
                    <a:lnTo>
                      <a:pt x="518" y="0"/>
                    </a:lnTo>
                    <a:lnTo>
                      <a:pt x="372" y="12"/>
                    </a:lnTo>
                    <a:lnTo>
                      <a:pt x="232" y="36"/>
                    </a:lnTo>
                    <a:lnTo>
                      <a:pt x="110" y="78"/>
                    </a:lnTo>
                    <a:lnTo>
                      <a:pt x="0" y="132"/>
                    </a:lnTo>
                    <a:lnTo>
                      <a:pt x="19" y="150"/>
                    </a:lnTo>
                    <a:lnTo>
                      <a:pt x="122" y="96"/>
                    </a:lnTo>
                    <a:lnTo>
                      <a:pt x="244" y="54"/>
                    </a:lnTo>
                    <a:lnTo>
                      <a:pt x="378" y="30"/>
                    </a:lnTo>
                    <a:lnTo>
                      <a:pt x="518" y="18"/>
                    </a:lnTo>
                    <a:lnTo>
                      <a:pt x="518" y="18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52" name="Freeform 30"/>
              <p:cNvSpPr>
                <a:spLocks/>
              </p:cNvSpPr>
              <p:nvPr/>
            </p:nvSpPr>
            <p:spPr bwMode="hidden">
              <a:xfrm>
                <a:off x="1867" y="3853"/>
                <a:ext cx="171" cy="461"/>
              </a:xfrm>
              <a:custGeom>
                <a:avLst/>
                <a:gdLst/>
                <a:ahLst/>
                <a:cxnLst>
                  <a:cxn ang="0">
                    <a:pos x="31" y="263"/>
                  </a:cxn>
                  <a:cxn ang="0">
                    <a:pos x="43" y="191"/>
                  </a:cxn>
                  <a:cxn ang="0">
                    <a:pos x="67" y="131"/>
                  </a:cxn>
                  <a:cxn ang="0">
                    <a:pos x="116" y="72"/>
                  </a:cxn>
                  <a:cxn ang="0">
                    <a:pos x="171" y="18"/>
                  </a:cxn>
                  <a:cxn ang="0">
                    <a:pos x="153" y="0"/>
                  </a:cxn>
                  <a:cxn ang="0">
                    <a:pos x="86" y="60"/>
                  </a:cxn>
                  <a:cxn ang="0">
                    <a:pos x="43" y="120"/>
                  </a:cxn>
                  <a:cxn ang="0">
                    <a:pos x="13" y="191"/>
                  </a:cxn>
                  <a:cxn ang="0">
                    <a:pos x="0" y="263"/>
                  </a:cxn>
                  <a:cxn ang="0">
                    <a:pos x="6" y="317"/>
                  </a:cxn>
                  <a:cxn ang="0">
                    <a:pos x="25" y="365"/>
                  </a:cxn>
                  <a:cxn ang="0">
                    <a:pos x="49" y="413"/>
                  </a:cxn>
                  <a:cxn ang="0">
                    <a:pos x="86" y="461"/>
                  </a:cxn>
                  <a:cxn ang="0">
                    <a:pos x="122" y="461"/>
                  </a:cxn>
                  <a:cxn ang="0">
                    <a:pos x="86" y="413"/>
                  </a:cxn>
                  <a:cxn ang="0">
                    <a:pos x="55" y="365"/>
                  </a:cxn>
                  <a:cxn ang="0">
                    <a:pos x="37" y="317"/>
                  </a:cxn>
                  <a:cxn ang="0">
                    <a:pos x="31" y="263"/>
                  </a:cxn>
                  <a:cxn ang="0">
                    <a:pos x="31" y="263"/>
                  </a:cxn>
                </a:cxnLst>
                <a:rect l="0" t="0" r="r" b="b"/>
                <a:pathLst>
                  <a:path w="171" h="461">
                    <a:moveTo>
                      <a:pt x="31" y="263"/>
                    </a:moveTo>
                    <a:lnTo>
                      <a:pt x="43" y="191"/>
                    </a:lnTo>
                    <a:lnTo>
                      <a:pt x="67" y="131"/>
                    </a:lnTo>
                    <a:lnTo>
                      <a:pt x="116" y="72"/>
                    </a:lnTo>
                    <a:lnTo>
                      <a:pt x="171" y="18"/>
                    </a:lnTo>
                    <a:lnTo>
                      <a:pt x="153" y="0"/>
                    </a:lnTo>
                    <a:lnTo>
                      <a:pt x="86" y="60"/>
                    </a:lnTo>
                    <a:lnTo>
                      <a:pt x="43" y="120"/>
                    </a:lnTo>
                    <a:lnTo>
                      <a:pt x="13" y="191"/>
                    </a:lnTo>
                    <a:lnTo>
                      <a:pt x="0" y="263"/>
                    </a:lnTo>
                    <a:lnTo>
                      <a:pt x="6" y="317"/>
                    </a:lnTo>
                    <a:lnTo>
                      <a:pt x="25" y="365"/>
                    </a:lnTo>
                    <a:lnTo>
                      <a:pt x="49" y="413"/>
                    </a:lnTo>
                    <a:lnTo>
                      <a:pt x="86" y="461"/>
                    </a:lnTo>
                    <a:lnTo>
                      <a:pt x="122" y="461"/>
                    </a:lnTo>
                    <a:lnTo>
                      <a:pt x="86" y="413"/>
                    </a:lnTo>
                    <a:lnTo>
                      <a:pt x="55" y="365"/>
                    </a:lnTo>
                    <a:lnTo>
                      <a:pt x="37" y="317"/>
                    </a:lnTo>
                    <a:lnTo>
                      <a:pt x="31" y="263"/>
                    </a:lnTo>
                    <a:lnTo>
                      <a:pt x="31" y="263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53" name="Freeform 31"/>
              <p:cNvSpPr>
                <a:spLocks/>
              </p:cNvSpPr>
              <p:nvPr/>
            </p:nvSpPr>
            <p:spPr bwMode="hidden">
              <a:xfrm>
                <a:off x="2951" y="3751"/>
                <a:ext cx="360" cy="563"/>
              </a:xfrm>
              <a:custGeom>
                <a:avLst/>
                <a:gdLst/>
                <a:ahLst/>
                <a:cxnLst>
                  <a:cxn ang="0">
                    <a:pos x="360" y="365"/>
                  </a:cxn>
                  <a:cxn ang="0">
                    <a:pos x="353" y="305"/>
                  </a:cxn>
                  <a:cxn ang="0">
                    <a:pos x="335" y="251"/>
                  </a:cxn>
                  <a:cxn ang="0">
                    <a:pos x="305" y="204"/>
                  </a:cxn>
                  <a:cxn ang="0">
                    <a:pos x="262" y="156"/>
                  </a:cxn>
                  <a:cxn ang="0">
                    <a:pos x="213" y="108"/>
                  </a:cxn>
                  <a:cxn ang="0">
                    <a:pos x="159" y="66"/>
                  </a:cxn>
                  <a:cxn ang="0">
                    <a:pos x="92" y="30"/>
                  </a:cxn>
                  <a:cxn ang="0">
                    <a:pos x="19" y="0"/>
                  </a:cxn>
                  <a:cxn ang="0">
                    <a:pos x="0" y="12"/>
                  </a:cxn>
                  <a:cxn ang="0">
                    <a:pos x="67" y="42"/>
                  </a:cxn>
                  <a:cxn ang="0">
                    <a:pos x="134" y="78"/>
                  </a:cxn>
                  <a:cxn ang="0">
                    <a:pos x="189" y="114"/>
                  </a:cxn>
                  <a:cxn ang="0">
                    <a:pos x="238" y="162"/>
                  </a:cxn>
                  <a:cxn ang="0">
                    <a:pos x="274" y="210"/>
                  </a:cxn>
                  <a:cxn ang="0">
                    <a:pos x="299" y="257"/>
                  </a:cxn>
                  <a:cxn ang="0">
                    <a:pos x="317" y="311"/>
                  </a:cxn>
                  <a:cxn ang="0">
                    <a:pos x="323" y="365"/>
                  </a:cxn>
                  <a:cxn ang="0">
                    <a:pos x="317" y="419"/>
                  </a:cxn>
                  <a:cxn ang="0">
                    <a:pos x="299" y="467"/>
                  </a:cxn>
                  <a:cxn ang="0">
                    <a:pos x="274" y="515"/>
                  </a:cxn>
                  <a:cxn ang="0">
                    <a:pos x="238" y="563"/>
                  </a:cxn>
                  <a:cxn ang="0">
                    <a:pos x="268" y="563"/>
                  </a:cxn>
                  <a:cxn ang="0">
                    <a:pos x="311" y="515"/>
                  </a:cxn>
                  <a:cxn ang="0">
                    <a:pos x="335" y="467"/>
                  </a:cxn>
                  <a:cxn ang="0">
                    <a:pos x="353" y="419"/>
                  </a:cxn>
                  <a:cxn ang="0">
                    <a:pos x="360" y="365"/>
                  </a:cxn>
                  <a:cxn ang="0">
                    <a:pos x="360" y="365"/>
                  </a:cxn>
                </a:cxnLst>
                <a:rect l="0" t="0" r="r" b="b"/>
                <a:pathLst>
                  <a:path w="360" h="563">
                    <a:moveTo>
                      <a:pt x="360" y="365"/>
                    </a:moveTo>
                    <a:lnTo>
                      <a:pt x="353" y="305"/>
                    </a:lnTo>
                    <a:lnTo>
                      <a:pt x="335" y="251"/>
                    </a:lnTo>
                    <a:lnTo>
                      <a:pt x="305" y="204"/>
                    </a:lnTo>
                    <a:lnTo>
                      <a:pt x="262" y="156"/>
                    </a:lnTo>
                    <a:lnTo>
                      <a:pt x="213" y="108"/>
                    </a:lnTo>
                    <a:lnTo>
                      <a:pt x="159" y="66"/>
                    </a:lnTo>
                    <a:lnTo>
                      <a:pt x="92" y="30"/>
                    </a:lnTo>
                    <a:lnTo>
                      <a:pt x="19" y="0"/>
                    </a:lnTo>
                    <a:lnTo>
                      <a:pt x="0" y="12"/>
                    </a:lnTo>
                    <a:lnTo>
                      <a:pt x="67" y="42"/>
                    </a:lnTo>
                    <a:lnTo>
                      <a:pt x="134" y="78"/>
                    </a:lnTo>
                    <a:lnTo>
                      <a:pt x="189" y="114"/>
                    </a:lnTo>
                    <a:lnTo>
                      <a:pt x="238" y="162"/>
                    </a:lnTo>
                    <a:lnTo>
                      <a:pt x="274" y="210"/>
                    </a:lnTo>
                    <a:lnTo>
                      <a:pt x="299" y="257"/>
                    </a:lnTo>
                    <a:lnTo>
                      <a:pt x="317" y="311"/>
                    </a:lnTo>
                    <a:lnTo>
                      <a:pt x="323" y="365"/>
                    </a:lnTo>
                    <a:lnTo>
                      <a:pt x="317" y="419"/>
                    </a:lnTo>
                    <a:lnTo>
                      <a:pt x="299" y="467"/>
                    </a:lnTo>
                    <a:lnTo>
                      <a:pt x="274" y="515"/>
                    </a:lnTo>
                    <a:lnTo>
                      <a:pt x="238" y="563"/>
                    </a:lnTo>
                    <a:lnTo>
                      <a:pt x="268" y="563"/>
                    </a:lnTo>
                    <a:lnTo>
                      <a:pt x="311" y="515"/>
                    </a:lnTo>
                    <a:lnTo>
                      <a:pt x="335" y="467"/>
                    </a:lnTo>
                    <a:lnTo>
                      <a:pt x="353" y="419"/>
                    </a:lnTo>
                    <a:lnTo>
                      <a:pt x="360" y="365"/>
                    </a:lnTo>
                    <a:lnTo>
                      <a:pt x="360" y="36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54" name="Freeform 32"/>
              <p:cNvSpPr>
                <a:spLocks/>
              </p:cNvSpPr>
              <p:nvPr/>
            </p:nvSpPr>
            <p:spPr bwMode="hidden">
              <a:xfrm>
                <a:off x="2318" y="3631"/>
                <a:ext cx="1078" cy="425"/>
              </a:xfrm>
              <a:custGeom>
                <a:avLst/>
                <a:gdLst/>
                <a:ahLst/>
                <a:cxnLst>
                  <a:cxn ang="0">
                    <a:pos x="1053" y="425"/>
                  </a:cxn>
                  <a:cxn ang="0">
                    <a:pos x="1078" y="419"/>
                  </a:cxn>
                  <a:cxn ang="0">
                    <a:pos x="1066" y="377"/>
                  </a:cxn>
                  <a:cxn ang="0">
                    <a:pos x="1047" y="336"/>
                  </a:cxn>
                  <a:cxn ang="0">
                    <a:pos x="986" y="252"/>
                  </a:cxn>
                  <a:cxn ang="0">
                    <a:pos x="907" y="180"/>
                  </a:cxn>
                  <a:cxn ang="0">
                    <a:pos x="810" y="120"/>
                  </a:cxn>
                  <a:cxn ang="0">
                    <a:pos x="694" y="72"/>
                  </a:cxn>
                  <a:cxn ang="0">
                    <a:pos x="560" y="30"/>
                  </a:cxn>
                  <a:cxn ang="0">
                    <a:pos x="420" y="6"/>
                  </a:cxn>
                  <a:cxn ang="0">
                    <a:pos x="268" y="0"/>
                  </a:cxn>
                  <a:cxn ang="0">
                    <a:pos x="134" y="6"/>
                  </a:cxn>
                  <a:cxn ang="0">
                    <a:pos x="0" y="24"/>
                  </a:cxn>
                  <a:cxn ang="0">
                    <a:pos x="12" y="36"/>
                  </a:cxn>
                  <a:cxn ang="0">
                    <a:pos x="134" y="18"/>
                  </a:cxn>
                  <a:cxn ang="0">
                    <a:pos x="268" y="12"/>
                  </a:cxn>
                  <a:cxn ang="0">
                    <a:pos x="420" y="18"/>
                  </a:cxn>
                  <a:cxn ang="0">
                    <a:pos x="554" y="42"/>
                  </a:cxn>
                  <a:cxn ang="0">
                    <a:pos x="682" y="84"/>
                  </a:cxn>
                  <a:cxn ang="0">
                    <a:pos x="798" y="132"/>
                  </a:cxn>
                  <a:cxn ang="0">
                    <a:pos x="895" y="192"/>
                  </a:cxn>
                  <a:cxn ang="0">
                    <a:pos x="968" y="264"/>
                  </a:cxn>
                  <a:cxn ang="0">
                    <a:pos x="999" y="300"/>
                  </a:cxn>
                  <a:cxn ang="0">
                    <a:pos x="1023" y="342"/>
                  </a:cxn>
                  <a:cxn ang="0">
                    <a:pos x="1041" y="383"/>
                  </a:cxn>
                  <a:cxn ang="0">
                    <a:pos x="1053" y="425"/>
                  </a:cxn>
                  <a:cxn ang="0">
                    <a:pos x="1053" y="425"/>
                  </a:cxn>
                </a:cxnLst>
                <a:rect l="0" t="0" r="r" b="b"/>
                <a:pathLst>
                  <a:path w="1078" h="425">
                    <a:moveTo>
                      <a:pt x="1053" y="425"/>
                    </a:moveTo>
                    <a:lnTo>
                      <a:pt x="1078" y="419"/>
                    </a:lnTo>
                    <a:lnTo>
                      <a:pt x="1066" y="377"/>
                    </a:lnTo>
                    <a:lnTo>
                      <a:pt x="1047" y="336"/>
                    </a:lnTo>
                    <a:lnTo>
                      <a:pt x="986" y="252"/>
                    </a:lnTo>
                    <a:lnTo>
                      <a:pt x="907" y="180"/>
                    </a:lnTo>
                    <a:lnTo>
                      <a:pt x="810" y="120"/>
                    </a:lnTo>
                    <a:lnTo>
                      <a:pt x="694" y="72"/>
                    </a:lnTo>
                    <a:lnTo>
                      <a:pt x="560" y="30"/>
                    </a:lnTo>
                    <a:lnTo>
                      <a:pt x="420" y="6"/>
                    </a:lnTo>
                    <a:lnTo>
                      <a:pt x="268" y="0"/>
                    </a:lnTo>
                    <a:lnTo>
                      <a:pt x="134" y="6"/>
                    </a:lnTo>
                    <a:lnTo>
                      <a:pt x="0" y="24"/>
                    </a:lnTo>
                    <a:lnTo>
                      <a:pt x="12" y="36"/>
                    </a:lnTo>
                    <a:lnTo>
                      <a:pt x="134" y="18"/>
                    </a:lnTo>
                    <a:lnTo>
                      <a:pt x="268" y="12"/>
                    </a:lnTo>
                    <a:lnTo>
                      <a:pt x="420" y="18"/>
                    </a:lnTo>
                    <a:lnTo>
                      <a:pt x="554" y="42"/>
                    </a:lnTo>
                    <a:lnTo>
                      <a:pt x="682" y="84"/>
                    </a:lnTo>
                    <a:lnTo>
                      <a:pt x="798" y="132"/>
                    </a:lnTo>
                    <a:lnTo>
                      <a:pt x="895" y="192"/>
                    </a:lnTo>
                    <a:lnTo>
                      <a:pt x="968" y="264"/>
                    </a:lnTo>
                    <a:lnTo>
                      <a:pt x="999" y="300"/>
                    </a:lnTo>
                    <a:lnTo>
                      <a:pt x="1023" y="342"/>
                    </a:lnTo>
                    <a:lnTo>
                      <a:pt x="1041" y="383"/>
                    </a:lnTo>
                    <a:lnTo>
                      <a:pt x="1053" y="425"/>
                    </a:lnTo>
                    <a:lnTo>
                      <a:pt x="1053" y="42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55" name="Freeform 33"/>
              <p:cNvSpPr>
                <a:spLocks/>
              </p:cNvSpPr>
              <p:nvPr/>
            </p:nvSpPr>
            <p:spPr bwMode="hidden">
              <a:xfrm>
                <a:off x="3304" y="4080"/>
                <a:ext cx="98" cy="234"/>
              </a:xfrm>
              <a:custGeom>
                <a:avLst/>
                <a:gdLst/>
                <a:ahLst/>
                <a:cxnLst>
                  <a:cxn ang="0">
                    <a:pos x="0" y="234"/>
                  </a:cxn>
                  <a:cxn ang="0">
                    <a:pos x="25" y="234"/>
                  </a:cxn>
                  <a:cxn ang="0">
                    <a:pos x="55" y="186"/>
                  </a:cxn>
                  <a:cxn ang="0">
                    <a:pos x="80" y="138"/>
                  </a:cxn>
                  <a:cxn ang="0">
                    <a:pos x="92" y="90"/>
                  </a:cxn>
                  <a:cxn ang="0">
                    <a:pos x="98" y="36"/>
                  </a:cxn>
                  <a:cxn ang="0">
                    <a:pos x="98" y="0"/>
                  </a:cxn>
                  <a:cxn ang="0">
                    <a:pos x="74" y="0"/>
                  </a:cxn>
                  <a:cxn ang="0">
                    <a:pos x="74" y="36"/>
                  </a:cxn>
                  <a:cxn ang="0">
                    <a:pos x="67" y="90"/>
                  </a:cxn>
                  <a:cxn ang="0">
                    <a:pos x="55" y="138"/>
                  </a:cxn>
                  <a:cxn ang="0">
                    <a:pos x="31" y="186"/>
                  </a:cxn>
                  <a:cxn ang="0">
                    <a:pos x="0" y="234"/>
                  </a:cxn>
                  <a:cxn ang="0">
                    <a:pos x="0" y="234"/>
                  </a:cxn>
                </a:cxnLst>
                <a:rect l="0" t="0" r="r" b="b"/>
                <a:pathLst>
                  <a:path w="98" h="234">
                    <a:moveTo>
                      <a:pt x="0" y="234"/>
                    </a:moveTo>
                    <a:lnTo>
                      <a:pt x="25" y="234"/>
                    </a:lnTo>
                    <a:lnTo>
                      <a:pt x="55" y="186"/>
                    </a:lnTo>
                    <a:lnTo>
                      <a:pt x="80" y="138"/>
                    </a:lnTo>
                    <a:lnTo>
                      <a:pt x="92" y="90"/>
                    </a:lnTo>
                    <a:lnTo>
                      <a:pt x="98" y="36"/>
                    </a:lnTo>
                    <a:lnTo>
                      <a:pt x="98" y="0"/>
                    </a:lnTo>
                    <a:lnTo>
                      <a:pt x="74" y="0"/>
                    </a:lnTo>
                    <a:lnTo>
                      <a:pt x="74" y="36"/>
                    </a:lnTo>
                    <a:lnTo>
                      <a:pt x="67" y="90"/>
                    </a:lnTo>
                    <a:lnTo>
                      <a:pt x="55" y="138"/>
                    </a:lnTo>
                    <a:lnTo>
                      <a:pt x="31" y="186"/>
                    </a:lnTo>
                    <a:lnTo>
                      <a:pt x="0" y="234"/>
                    </a:lnTo>
                    <a:lnTo>
                      <a:pt x="0" y="23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56" name="Freeform 34"/>
              <p:cNvSpPr>
                <a:spLocks/>
              </p:cNvSpPr>
              <p:nvPr/>
            </p:nvSpPr>
            <p:spPr bwMode="hidden">
              <a:xfrm>
                <a:off x="1776" y="3673"/>
                <a:ext cx="481" cy="641"/>
              </a:xfrm>
              <a:custGeom>
                <a:avLst/>
                <a:gdLst/>
                <a:ahLst/>
                <a:cxnLst>
                  <a:cxn ang="0">
                    <a:pos x="18" y="443"/>
                  </a:cxn>
                  <a:cxn ang="0">
                    <a:pos x="24" y="371"/>
                  </a:cxn>
                  <a:cxn ang="0">
                    <a:pos x="55" y="305"/>
                  </a:cxn>
                  <a:cxn ang="0">
                    <a:pos x="91" y="246"/>
                  </a:cxn>
                  <a:cxn ang="0">
                    <a:pos x="146" y="186"/>
                  </a:cxn>
                  <a:cxn ang="0">
                    <a:pos x="213" y="132"/>
                  </a:cxn>
                  <a:cxn ang="0">
                    <a:pos x="292" y="84"/>
                  </a:cxn>
                  <a:cxn ang="0">
                    <a:pos x="384" y="48"/>
                  </a:cxn>
                  <a:cxn ang="0">
                    <a:pos x="481" y="12"/>
                  </a:cxn>
                  <a:cxn ang="0">
                    <a:pos x="457" y="0"/>
                  </a:cxn>
                  <a:cxn ang="0">
                    <a:pos x="359" y="36"/>
                  </a:cxn>
                  <a:cxn ang="0">
                    <a:pos x="274" y="78"/>
                  </a:cxn>
                  <a:cxn ang="0">
                    <a:pos x="195" y="126"/>
                  </a:cxn>
                  <a:cxn ang="0">
                    <a:pos x="128" y="180"/>
                  </a:cxn>
                  <a:cxn ang="0">
                    <a:pos x="73" y="240"/>
                  </a:cxn>
                  <a:cxn ang="0">
                    <a:pos x="37" y="305"/>
                  </a:cxn>
                  <a:cxn ang="0">
                    <a:pos x="6" y="371"/>
                  </a:cxn>
                  <a:cxn ang="0">
                    <a:pos x="0" y="443"/>
                  </a:cxn>
                  <a:cxn ang="0">
                    <a:pos x="6" y="497"/>
                  </a:cxn>
                  <a:cxn ang="0">
                    <a:pos x="18" y="545"/>
                  </a:cxn>
                  <a:cxn ang="0">
                    <a:pos x="43" y="593"/>
                  </a:cxn>
                  <a:cxn ang="0">
                    <a:pos x="73" y="641"/>
                  </a:cxn>
                  <a:cxn ang="0">
                    <a:pos x="97" y="641"/>
                  </a:cxn>
                  <a:cxn ang="0">
                    <a:pos x="67" y="593"/>
                  </a:cxn>
                  <a:cxn ang="0">
                    <a:pos x="43" y="545"/>
                  </a:cxn>
                  <a:cxn ang="0">
                    <a:pos x="24" y="497"/>
                  </a:cxn>
                  <a:cxn ang="0">
                    <a:pos x="18" y="443"/>
                  </a:cxn>
                  <a:cxn ang="0">
                    <a:pos x="18" y="443"/>
                  </a:cxn>
                </a:cxnLst>
                <a:rect l="0" t="0" r="r" b="b"/>
                <a:pathLst>
                  <a:path w="481" h="641">
                    <a:moveTo>
                      <a:pt x="18" y="443"/>
                    </a:moveTo>
                    <a:lnTo>
                      <a:pt x="24" y="371"/>
                    </a:lnTo>
                    <a:lnTo>
                      <a:pt x="55" y="305"/>
                    </a:lnTo>
                    <a:lnTo>
                      <a:pt x="91" y="246"/>
                    </a:lnTo>
                    <a:lnTo>
                      <a:pt x="146" y="186"/>
                    </a:lnTo>
                    <a:lnTo>
                      <a:pt x="213" y="132"/>
                    </a:lnTo>
                    <a:lnTo>
                      <a:pt x="292" y="84"/>
                    </a:lnTo>
                    <a:lnTo>
                      <a:pt x="384" y="48"/>
                    </a:lnTo>
                    <a:lnTo>
                      <a:pt x="481" y="12"/>
                    </a:lnTo>
                    <a:lnTo>
                      <a:pt x="457" y="0"/>
                    </a:lnTo>
                    <a:lnTo>
                      <a:pt x="359" y="36"/>
                    </a:lnTo>
                    <a:lnTo>
                      <a:pt x="274" y="78"/>
                    </a:lnTo>
                    <a:lnTo>
                      <a:pt x="195" y="126"/>
                    </a:lnTo>
                    <a:lnTo>
                      <a:pt x="128" y="180"/>
                    </a:lnTo>
                    <a:lnTo>
                      <a:pt x="73" y="240"/>
                    </a:lnTo>
                    <a:lnTo>
                      <a:pt x="37" y="305"/>
                    </a:lnTo>
                    <a:lnTo>
                      <a:pt x="6" y="371"/>
                    </a:lnTo>
                    <a:lnTo>
                      <a:pt x="0" y="443"/>
                    </a:lnTo>
                    <a:lnTo>
                      <a:pt x="6" y="497"/>
                    </a:lnTo>
                    <a:lnTo>
                      <a:pt x="18" y="545"/>
                    </a:lnTo>
                    <a:lnTo>
                      <a:pt x="43" y="593"/>
                    </a:lnTo>
                    <a:lnTo>
                      <a:pt x="73" y="641"/>
                    </a:lnTo>
                    <a:lnTo>
                      <a:pt x="97" y="641"/>
                    </a:lnTo>
                    <a:lnTo>
                      <a:pt x="67" y="593"/>
                    </a:lnTo>
                    <a:lnTo>
                      <a:pt x="43" y="545"/>
                    </a:lnTo>
                    <a:lnTo>
                      <a:pt x="24" y="497"/>
                    </a:lnTo>
                    <a:lnTo>
                      <a:pt x="18" y="443"/>
                    </a:lnTo>
                    <a:lnTo>
                      <a:pt x="18" y="443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</p:grpSp>
        <p:grpSp>
          <p:nvGrpSpPr>
            <p:cNvPr id="8" name="Group 35"/>
            <p:cNvGrpSpPr>
              <a:grpSpLocks/>
            </p:cNvGrpSpPr>
            <p:nvPr userDrawn="1"/>
          </p:nvGrpSpPr>
          <p:grpSpPr bwMode="auto">
            <a:xfrm>
              <a:off x="4128" y="3360"/>
              <a:ext cx="1351" cy="821"/>
              <a:chOff x="4128" y="3360"/>
              <a:chExt cx="1351" cy="821"/>
            </a:xfrm>
          </p:grpSpPr>
          <p:sp>
            <p:nvSpPr>
              <p:cNvPr id="22" name="Freeform 36"/>
              <p:cNvSpPr>
                <a:spLocks noEditPoints="1"/>
              </p:cNvSpPr>
              <p:nvPr/>
            </p:nvSpPr>
            <p:spPr bwMode="hidden">
              <a:xfrm>
                <a:off x="4200" y="3402"/>
                <a:ext cx="1201" cy="731"/>
              </a:xfrm>
              <a:custGeom>
                <a:avLst/>
                <a:gdLst/>
                <a:ahLst/>
                <a:cxnLst>
                  <a:cxn ang="0">
                    <a:pos x="484" y="6"/>
                  </a:cxn>
                  <a:cxn ang="0">
                    <a:pos x="263" y="60"/>
                  </a:cxn>
                  <a:cxn ang="0">
                    <a:pos x="101" y="162"/>
                  </a:cxn>
                  <a:cxn ang="0">
                    <a:pos x="12" y="294"/>
                  </a:cxn>
                  <a:cxn ang="0">
                    <a:pos x="0" y="366"/>
                  </a:cxn>
                  <a:cxn ang="0">
                    <a:pos x="12" y="437"/>
                  </a:cxn>
                  <a:cxn ang="0">
                    <a:pos x="101" y="569"/>
                  </a:cxn>
                  <a:cxn ang="0">
                    <a:pos x="263" y="671"/>
                  </a:cxn>
                  <a:cxn ang="0">
                    <a:pos x="484" y="725"/>
                  </a:cxn>
                  <a:cxn ang="0">
                    <a:pos x="723" y="725"/>
                  </a:cxn>
                  <a:cxn ang="0">
                    <a:pos x="938" y="671"/>
                  </a:cxn>
                  <a:cxn ang="0">
                    <a:pos x="1100" y="569"/>
                  </a:cxn>
                  <a:cxn ang="0">
                    <a:pos x="1189" y="437"/>
                  </a:cxn>
                  <a:cxn ang="0">
                    <a:pos x="1201" y="366"/>
                  </a:cxn>
                  <a:cxn ang="0">
                    <a:pos x="1189" y="294"/>
                  </a:cxn>
                  <a:cxn ang="0">
                    <a:pos x="1100" y="162"/>
                  </a:cxn>
                  <a:cxn ang="0">
                    <a:pos x="938" y="60"/>
                  </a:cxn>
                  <a:cxn ang="0">
                    <a:pos x="723" y="6"/>
                  </a:cxn>
                  <a:cxn ang="0">
                    <a:pos x="604" y="0"/>
                  </a:cxn>
                  <a:cxn ang="0">
                    <a:pos x="490" y="701"/>
                  </a:cxn>
                  <a:cxn ang="0">
                    <a:pos x="287" y="647"/>
                  </a:cxn>
                  <a:cxn ang="0">
                    <a:pos x="131" y="557"/>
                  </a:cxn>
                  <a:cxn ang="0">
                    <a:pos x="48" y="437"/>
                  </a:cxn>
                  <a:cxn ang="0">
                    <a:pos x="36" y="366"/>
                  </a:cxn>
                  <a:cxn ang="0">
                    <a:pos x="48" y="300"/>
                  </a:cxn>
                  <a:cxn ang="0">
                    <a:pos x="131" y="174"/>
                  </a:cxn>
                  <a:cxn ang="0">
                    <a:pos x="287" y="84"/>
                  </a:cxn>
                  <a:cxn ang="0">
                    <a:pos x="490" y="30"/>
                  </a:cxn>
                  <a:cxn ang="0">
                    <a:pos x="717" y="30"/>
                  </a:cxn>
                  <a:cxn ang="0">
                    <a:pos x="920" y="84"/>
                  </a:cxn>
                  <a:cxn ang="0">
                    <a:pos x="1070" y="174"/>
                  </a:cxn>
                  <a:cxn ang="0">
                    <a:pos x="1153" y="300"/>
                  </a:cxn>
                  <a:cxn ang="0">
                    <a:pos x="1153" y="437"/>
                  </a:cxn>
                  <a:cxn ang="0">
                    <a:pos x="1070" y="557"/>
                  </a:cxn>
                  <a:cxn ang="0">
                    <a:pos x="920" y="647"/>
                  </a:cxn>
                  <a:cxn ang="0">
                    <a:pos x="717" y="701"/>
                  </a:cxn>
                  <a:cxn ang="0">
                    <a:pos x="604" y="707"/>
                  </a:cxn>
                </a:cxnLst>
                <a:rect l="0" t="0" r="r" b="b"/>
                <a:pathLst>
                  <a:path w="1201" h="731">
                    <a:moveTo>
                      <a:pt x="604" y="0"/>
                    </a:moveTo>
                    <a:lnTo>
                      <a:pt x="484" y="6"/>
                    </a:lnTo>
                    <a:lnTo>
                      <a:pt x="370" y="30"/>
                    </a:lnTo>
                    <a:lnTo>
                      <a:pt x="263" y="60"/>
                    </a:lnTo>
                    <a:lnTo>
                      <a:pt x="179" y="108"/>
                    </a:lnTo>
                    <a:lnTo>
                      <a:pt x="101" y="162"/>
                    </a:lnTo>
                    <a:lnTo>
                      <a:pt x="48" y="222"/>
                    </a:lnTo>
                    <a:lnTo>
                      <a:pt x="12" y="294"/>
                    </a:lnTo>
                    <a:lnTo>
                      <a:pt x="6" y="330"/>
                    </a:lnTo>
                    <a:lnTo>
                      <a:pt x="0" y="366"/>
                    </a:lnTo>
                    <a:lnTo>
                      <a:pt x="6" y="401"/>
                    </a:lnTo>
                    <a:lnTo>
                      <a:pt x="12" y="437"/>
                    </a:lnTo>
                    <a:lnTo>
                      <a:pt x="48" y="509"/>
                    </a:lnTo>
                    <a:lnTo>
                      <a:pt x="101" y="569"/>
                    </a:lnTo>
                    <a:lnTo>
                      <a:pt x="179" y="623"/>
                    </a:lnTo>
                    <a:lnTo>
                      <a:pt x="263" y="671"/>
                    </a:lnTo>
                    <a:lnTo>
                      <a:pt x="370" y="701"/>
                    </a:lnTo>
                    <a:lnTo>
                      <a:pt x="484" y="725"/>
                    </a:lnTo>
                    <a:lnTo>
                      <a:pt x="604" y="731"/>
                    </a:lnTo>
                    <a:lnTo>
                      <a:pt x="723" y="725"/>
                    </a:lnTo>
                    <a:lnTo>
                      <a:pt x="837" y="701"/>
                    </a:lnTo>
                    <a:lnTo>
                      <a:pt x="938" y="671"/>
                    </a:lnTo>
                    <a:lnTo>
                      <a:pt x="1028" y="623"/>
                    </a:lnTo>
                    <a:lnTo>
                      <a:pt x="1100" y="569"/>
                    </a:lnTo>
                    <a:lnTo>
                      <a:pt x="1153" y="509"/>
                    </a:lnTo>
                    <a:lnTo>
                      <a:pt x="1189" y="437"/>
                    </a:lnTo>
                    <a:lnTo>
                      <a:pt x="1201" y="401"/>
                    </a:lnTo>
                    <a:lnTo>
                      <a:pt x="1201" y="366"/>
                    </a:lnTo>
                    <a:lnTo>
                      <a:pt x="1201" y="330"/>
                    </a:lnTo>
                    <a:lnTo>
                      <a:pt x="1189" y="294"/>
                    </a:lnTo>
                    <a:lnTo>
                      <a:pt x="1153" y="222"/>
                    </a:lnTo>
                    <a:lnTo>
                      <a:pt x="1100" y="162"/>
                    </a:lnTo>
                    <a:lnTo>
                      <a:pt x="1028" y="108"/>
                    </a:lnTo>
                    <a:lnTo>
                      <a:pt x="938" y="60"/>
                    </a:lnTo>
                    <a:lnTo>
                      <a:pt x="837" y="30"/>
                    </a:lnTo>
                    <a:lnTo>
                      <a:pt x="723" y="6"/>
                    </a:lnTo>
                    <a:lnTo>
                      <a:pt x="604" y="0"/>
                    </a:lnTo>
                    <a:lnTo>
                      <a:pt x="604" y="0"/>
                    </a:lnTo>
                    <a:close/>
                    <a:moveTo>
                      <a:pt x="604" y="707"/>
                    </a:moveTo>
                    <a:lnTo>
                      <a:pt x="490" y="701"/>
                    </a:lnTo>
                    <a:lnTo>
                      <a:pt x="382" y="683"/>
                    </a:lnTo>
                    <a:lnTo>
                      <a:pt x="287" y="647"/>
                    </a:lnTo>
                    <a:lnTo>
                      <a:pt x="203" y="611"/>
                    </a:lnTo>
                    <a:lnTo>
                      <a:pt x="131" y="557"/>
                    </a:lnTo>
                    <a:lnTo>
                      <a:pt x="83" y="497"/>
                    </a:lnTo>
                    <a:lnTo>
                      <a:pt x="48" y="437"/>
                    </a:lnTo>
                    <a:lnTo>
                      <a:pt x="42" y="401"/>
                    </a:lnTo>
                    <a:lnTo>
                      <a:pt x="36" y="366"/>
                    </a:lnTo>
                    <a:lnTo>
                      <a:pt x="42" y="330"/>
                    </a:lnTo>
                    <a:lnTo>
                      <a:pt x="48" y="300"/>
                    </a:lnTo>
                    <a:lnTo>
                      <a:pt x="83" y="234"/>
                    </a:lnTo>
                    <a:lnTo>
                      <a:pt x="131" y="174"/>
                    </a:lnTo>
                    <a:lnTo>
                      <a:pt x="203" y="126"/>
                    </a:lnTo>
                    <a:lnTo>
                      <a:pt x="287" y="84"/>
                    </a:lnTo>
                    <a:lnTo>
                      <a:pt x="382" y="54"/>
                    </a:lnTo>
                    <a:lnTo>
                      <a:pt x="490" y="30"/>
                    </a:lnTo>
                    <a:lnTo>
                      <a:pt x="604" y="24"/>
                    </a:lnTo>
                    <a:lnTo>
                      <a:pt x="717" y="30"/>
                    </a:lnTo>
                    <a:lnTo>
                      <a:pt x="825" y="54"/>
                    </a:lnTo>
                    <a:lnTo>
                      <a:pt x="920" y="84"/>
                    </a:lnTo>
                    <a:lnTo>
                      <a:pt x="1004" y="126"/>
                    </a:lnTo>
                    <a:lnTo>
                      <a:pt x="1070" y="174"/>
                    </a:lnTo>
                    <a:lnTo>
                      <a:pt x="1124" y="234"/>
                    </a:lnTo>
                    <a:lnTo>
                      <a:pt x="1153" y="300"/>
                    </a:lnTo>
                    <a:lnTo>
                      <a:pt x="1165" y="366"/>
                    </a:lnTo>
                    <a:lnTo>
                      <a:pt x="1153" y="437"/>
                    </a:lnTo>
                    <a:lnTo>
                      <a:pt x="1124" y="497"/>
                    </a:lnTo>
                    <a:lnTo>
                      <a:pt x="1070" y="557"/>
                    </a:lnTo>
                    <a:lnTo>
                      <a:pt x="1004" y="611"/>
                    </a:lnTo>
                    <a:lnTo>
                      <a:pt x="920" y="647"/>
                    </a:lnTo>
                    <a:lnTo>
                      <a:pt x="825" y="683"/>
                    </a:lnTo>
                    <a:lnTo>
                      <a:pt x="717" y="701"/>
                    </a:lnTo>
                    <a:lnTo>
                      <a:pt x="604" y="707"/>
                    </a:lnTo>
                    <a:lnTo>
                      <a:pt x="604" y="707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3" name="Freeform 37"/>
              <p:cNvSpPr>
                <a:spLocks/>
              </p:cNvSpPr>
              <p:nvPr/>
            </p:nvSpPr>
            <p:spPr bwMode="hidden">
              <a:xfrm>
                <a:off x="4128" y="3366"/>
                <a:ext cx="544" cy="737"/>
              </a:xfrm>
              <a:custGeom>
                <a:avLst/>
                <a:gdLst/>
                <a:ahLst/>
                <a:cxnLst>
                  <a:cxn ang="0">
                    <a:pos x="24" y="402"/>
                  </a:cxn>
                  <a:cxn ang="0">
                    <a:pos x="36" y="330"/>
                  </a:cxn>
                  <a:cxn ang="0">
                    <a:pos x="66" y="264"/>
                  </a:cxn>
                  <a:cxn ang="0">
                    <a:pos x="108" y="204"/>
                  </a:cxn>
                  <a:cxn ang="0">
                    <a:pos x="173" y="150"/>
                  </a:cxn>
                  <a:cxn ang="0">
                    <a:pos x="251" y="102"/>
                  </a:cxn>
                  <a:cxn ang="0">
                    <a:pos x="335" y="60"/>
                  </a:cxn>
                  <a:cxn ang="0">
                    <a:pos x="436" y="30"/>
                  </a:cxn>
                  <a:cxn ang="0">
                    <a:pos x="544" y="12"/>
                  </a:cxn>
                  <a:cxn ang="0">
                    <a:pos x="544" y="0"/>
                  </a:cxn>
                  <a:cxn ang="0">
                    <a:pos x="430" y="18"/>
                  </a:cxn>
                  <a:cxn ang="0">
                    <a:pos x="329" y="48"/>
                  </a:cxn>
                  <a:cxn ang="0">
                    <a:pos x="233" y="90"/>
                  </a:cxn>
                  <a:cxn ang="0">
                    <a:pos x="155" y="138"/>
                  </a:cxn>
                  <a:cxn ang="0">
                    <a:pos x="90" y="198"/>
                  </a:cxn>
                  <a:cxn ang="0">
                    <a:pos x="42" y="258"/>
                  </a:cxn>
                  <a:cxn ang="0">
                    <a:pos x="12" y="330"/>
                  </a:cxn>
                  <a:cxn ang="0">
                    <a:pos x="0" y="402"/>
                  </a:cxn>
                  <a:cxn ang="0">
                    <a:pos x="6" y="455"/>
                  </a:cxn>
                  <a:cxn ang="0">
                    <a:pos x="18" y="503"/>
                  </a:cxn>
                  <a:cxn ang="0">
                    <a:pos x="42" y="545"/>
                  </a:cxn>
                  <a:cxn ang="0">
                    <a:pos x="78" y="593"/>
                  </a:cxn>
                  <a:cxn ang="0">
                    <a:pos x="114" y="635"/>
                  </a:cxn>
                  <a:cxn ang="0">
                    <a:pos x="161" y="671"/>
                  </a:cxn>
                  <a:cxn ang="0">
                    <a:pos x="221" y="707"/>
                  </a:cxn>
                  <a:cxn ang="0">
                    <a:pos x="281" y="737"/>
                  </a:cxn>
                  <a:cxn ang="0">
                    <a:pos x="323" y="737"/>
                  </a:cxn>
                  <a:cxn ang="0">
                    <a:pos x="257" y="707"/>
                  </a:cxn>
                  <a:cxn ang="0">
                    <a:pos x="203" y="671"/>
                  </a:cxn>
                  <a:cxn ang="0">
                    <a:pos x="149" y="635"/>
                  </a:cxn>
                  <a:cxn ang="0">
                    <a:pos x="108" y="593"/>
                  </a:cxn>
                  <a:cxn ang="0">
                    <a:pos x="72" y="551"/>
                  </a:cxn>
                  <a:cxn ang="0">
                    <a:pos x="48" y="503"/>
                  </a:cxn>
                  <a:cxn ang="0">
                    <a:pos x="30" y="455"/>
                  </a:cxn>
                  <a:cxn ang="0">
                    <a:pos x="24" y="402"/>
                  </a:cxn>
                  <a:cxn ang="0">
                    <a:pos x="24" y="402"/>
                  </a:cxn>
                </a:cxnLst>
                <a:rect l="0" t="0" r="r" b="b"/>
                <a:pathLst>
                  <a:path w="544" h="737">
                    <a:moveTo>
                      <a:pt x="24" y="402"/>
                    </a:moveTo>
                    <a:lnTo>
                      <a:pt x="36" y="330"/>
                    </a:lnTo>
                    <a:lnTo>
                      <a:pt x="66" y="264"/>
                    </a:lnTo>
                    <a:lnTo>
                      <a:pt x="108" y="204"/>
                    </a:lnTo>
                    <a:lnTo>
                      <a:pt x="173" y="150"/>
                    </a:lnTo>
                    <a:lnTo>
                      <a:pt x="251" y="102"/>
                    </a:lnTo>
                    <a:lnTo>
                      <a:pt x="335" y="60"/>
                    </a:lnTo>
                    <a:lnTo>
                      <a:pt x="436" y="30"/>
                    </a:lnTo>
                    <a:lnTo>
                      <a:pt x="544" y="12"/>
                    </a:lnTo>
                    <a:lnTo>
                      <a:pt x="544" y="0"/>
                    </a:lnTo>
                    <a:lnTo>
                      <a:pt x="430" y="18"/>
                    </a:lnTo>
                    <a:lnTo>
                      <a:pt x="329" y="48"/>
                    </a:lnTo>
                    <a:lnTo>
                      <a:pt x="233" y="90"/>
                    </a:lnTo>
                    <a:lnTo>
                      <a:pt x="155" y="138"/>
                    </a:lnTo>
                    <a:lnTo>
                      <a:pt x="90" y="198"/>
                    </a:lnTo>
                    <a:lnTo>
                      <a:pt x="42" y="258"/>
                    </a:lnTo>
                    <a:lnTo>
                      <a:pt x="12" y="330"/>
                    </a:lnTo>
                    <a:lnTo>
                      <a:pt x="0" y="402"/>
                    </a:lnTo>
                    <a:lnTo>
                      <a:pt x="6" y="455"/>
                    </a:lnTo>
                    <a:lnTo>
                      <a:pt x="18" y="503"/>
                    </a:lnTo>
                    <a:lnTo>
                      <a:pt x="42" y="545"/>
                    </a:lnTo>
                    <a:lnTo>
                      <a:pt x="78" y="593"/>
                    </a:lnTo>
                    <a:lnTo>
                      <a:pt x="114" y="635"/>
                    </a:lnTo>
                    <a:lnTo>
                      <a:pt x="161" y="671"/>
                    </a:lnTo>
                    <a:lnTo>
                      <a:pt x="221" y="707"/>
                    </a:lnTo>
                    <a:lnTo>
                      <a:pt x="281" y="737"/>
                    </a:lnTo>
                    <a:lnTo>
                      <a:pt x="323" y="737"/>
                    </a:lnTo>
                    <a:lnTo>
                      <a:pt x="257" y="707"/>
                    </a:lnTo>
                    <a:lnTo>
                      <a:pt x="203" y="671"/>
                    </a:lnTo>
                    <a:lnTo>
                      <a:pt x="149" y="635"/>
                    </a:lnTo>
                    <a:lnTo>
                      <a:pt x="108" y="593"/>
                    </a:lnTo>
                    <a:lnTo>
                      <a:pt x="72" y="551"/>
                    </a:lnTo>
                    <a:lnTo>
                      <a:pt x="48" y="503"/>
                    </a:lnTo>
                    <a:lnTo>
                      <a:pt x="30" y="455"/>
                    </a:lnTo>
                    <a:lnTo>
                      <a:pt x="24" y="402"/>
                    </a:lnTo>
                    <a:lnTo>
                      <a:pt x="24" y="40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4" name="Freeform 38"/>
              <p:cNvSpPr>
                <a:spLocks/>
              </p:cNvSpPr>
              <p:nvPr/>
            </p:nvSpPr>
            <p:spPr bwMode="hidden">
              <a:xfrm>
                <a:off x="4792" y="3360"/>
                <a:ext cx="609" cy="252"/>
              </a:xfrm>
              <a:custGeom>
                <a:avLst/>
                <a:gdLst/>
                <a:ahLst/>
                <a:cxnLst>
                  <a:cxn ang="0">
                    <a:pos x="12" y="12"/>
                  </a:cxn>
                  <a:cxn ang="0">
                    <a:pos x="113" y="18"/>
                  </a:cxn>
                  <a:cxn ang="0">
                    <a:pos x="203" y="30"/>
                  </a:cxn>
                  <a:cxn ang="0">
                    <a:pos x="292" y="48"/>
                  </a:cxn>
                  <a:cxn ang="0">
                    <a:pos x="376" y="78"/>
                  </a:cxn>
                  <a:cxn ang="0">
                    <a:pos x="448" y="114"/>
                  </a:cxn>
                  <a:cxn ang="0">
                    <a:pos x="514" y="156"/>
                  </a:cxn>
                  <a:cxn ang="0">
                    <a:pos x="567" y="198"/>
                  </a:cxn>
                  <a:cxn ang="0">
                    <a:pos x="609" y="252"/>
                  </a:cxn>
                  <a:cxn ang="0">
                    <a:pos x="609" y="216"/>
                  </a:cxn>
                  <a:cxn ang="0">
                    <a:pos x="561" y="168"/>
                  </a:cxn>
                  <a:cxn ang="0">
                    <a:pos x="502" y="126"/>
                  </a:cxn>
                  <a:cxn ang="0">
                    <a:pos x="436" y="90"/>
                  </a:cxn>
                  <a:cxn ang="0">
                    <a:pos x="364" y="60"/>
                  </a:cxn>
                  <a:cxn ang="0">
                    <a:pos x="286" y="36"/>
                  </a:cxn>
                  <a:cxn ang="0">
                    <a:pos x="197" y="18"/>
                  </a:cxn>
                  <a:cxn ang="0">
                    <a:pos x="107" y="6"/>
                  </a:cxn>
                  <a:cxn ang="0">
                    <a:pos x="12" y="0"/>
                  </a:cxn>
                  <a:cxn ang="0">
                    <a:pos x="6" y="0"/>
                  </a:cxn>
                  <a:cxn ang="0">
                    <a:pos x="0" y="0"/>
                  </a:cxn>
                  <a:cxn ang="0">
                    <a:pos x="0" y="12"/>
                  </a:cxn>
                  <a:cxn ang="0">
                    <a:pos x="6" y="12"/>
                  </a:cxn>
                  <a:cxn ang="0">
                    <a:pos x="12" y="12"/>
                  </a:cxn>
                  <a:cxn ang="0">
                    <a:pos x="12" y="12"/>
                  </a:cxn>
                </a:cxnLst>
                <a:rect l="0" t="0" r="r" b="b"/>
                <a:pathLst>
                  <a:path w="609" h="252">
                    <a:moveTo>
                      <a:pt x="12" y="12"/>
                    </a:moveTo>
                    <a:lnTo>
                      <a:pt x="113" y="18"/>
                    </a:lnTo>
                    <a:lnTo>
                      <a:pt x="203" y="30"/>
                    </a:lnTo>
                    <a:lnTo>
                      <a:pt x="292" y="48"/>
                    </a:lnTo>
                    <a:lnTo>
                      <a:pt x="376" y="78"/>
                    </a:lnTo>
                    <a:lnTo>
                      <a:pt x="448" y="114"/>
                    </a:lnTo>
                    <a:lnTo>
                      <a:pt x="514" y="156"/>
                    </a:lnTo>
                    <a:lnTo>
                      <a:pt x="567" y="198"/>
                    </a:lnTo>
                    <a:lnTo>
                      <a:pt x="609" y="252"/>
                    </a:lnTo>
                    <a:lnTo>
                      <a:pt x="609" y="216"/>
                    </a:lnTo>
                    <a:lnTo>
                      <a:pt x="561" y="168"/>
                    </a:lnTo>
                    <a:lnTo>
                      <a:pt x="502" y="126"/>
                    </a:lnTo>
                    <a:lnTo>
                      <a:pt x="436" y="90"/>
                    </a:lnTo>
                    <a:lnTo>
                      <a:pt x="364" y="60"/>
                    </a:lnTo>
                    <a:lnTo>
                      <a:pt x="286" y="36"/>
                    </a:lnTo>
                    <a:lnTo>
                      <a:pt x="197" y="18"/>
                    </a:lnTo>
                    <a:lnTo>
                      <a:pt x="107" y="6"/>
                    </a:lnTo>
                    <a:lnTo>
                      <a:pt x="12" y="0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12"/>
                    </a:lnTo>
                    <a:lnTo>
                      <a:pt x="6" y="12"/>
                    </a:lnTo>
                    <a:lnTo>
                      <a:pt x="12" y="12"/>
                    </a:lnTo>
                    <a:lnTo>
                      <a:pt x="12" y="1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5" name="Freeform 39"/>
              <p:cNvSpPr>
                <a:spLocks/>
              </p:cNvSpPr>
              <p:nvPr/>
            </p:nvSpPr>
            <p:spPr bwMode="hidden">
              <a:xfrm>
                <a:off x="5246" y="4007"/>
                <a:ext cx="72" cy="54"/>
              </a:xfrm>
              <a:custGeom>
                <a:avLst/>
                <a:gdLst/>
                <a:ahLst/>
                <a:cxnLst>
                  <a:cxn ang="0">
                    <a:pos x="72" y="0"/>
                  </a:cxn>
                  <a:cxn ang="0">
                    <a:pos x="36" y="30"/>
                  </a:cxn>
                  <a:cxn ang="0">
                    <a:pos x="0" y="54"/>
                  </a:cxn>
                  <a:cxn ang="0">
                    <a:pos x="36" y="54"/>
                  </a:cxn>
                  <a:cxn ang="0">
                    <a:pos x="54" y="42"/>
                  </a:cxn>
                  <a:cxn ang="0">
                    <a:pos x="72" y="24"/>
                  </a:cxn>
                  <a:cxn ang="0">
                    <a:pos x="72" y="24"/>
                  </a:cxn>
                  <a:cxn ang="0">
                    <a:pos x="72" y="0"/>
                  </a:cxn>
                  <a:cxn ang="0">
                    <a:pos x="72" y="0"/>
                  </a:cxn>
                </a:cxnLst>
                <a:rect l="0" t="0" r="r" b="b"/>
                <a:pathLst>
                  <a:path w="72" h="54">
                    <a:moveTo>
                      <a:pt x="72" y="0"/>
                    </a:moveTo>
                    <a:lnTo>
                      <a:pt x="36" y="30"/>
                    </a:lnTo>
                    <a:lnTo>
                      <a:pt x="0" y="54"/>
                    </a:lnTo>
                    <a:lnTo>
                      <a:pt x="36" y="54"/>
                    </a:lnTo>
                    <a:lnTo>
                      <a:pt x="54" y="42"/>
                    </a:lnTo>
                    <a:lnTo>
                      <a:pt x="72" y="24"/>
                    </a:lnTo>
                    <a:lnTo>
                      <a:pt x="72" y="24"/>
                    </a:lnTo>
                    <a:lnTo>
                      <a:pt x="72" y="0"/>
                    </a:lnTo>
                    <a:lnTo>
                      <a:pt x="7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6" name="Freeform 40"/>
              <p:cNvSpPr>
                <a:spLocks/>
              </p:cNvSpPr>
              <p:nvPr/>
            </p:nvSpPr>
            <p:spPr bwMode="hidden">
              <a:xfrm>
                <a:off x="4505" y="4073"/>
                <a:ext cx="705" cy="108"/>
              </a:xfrm>
              <a:custGeom>
                <a:avLst/>
                <a:gdLst/>
                <a:ahLst/>
                <a:cxnLst>
                  <a:cxn ang="0">
                    <a:pos x="299" y="90"/>
                  </a:cxn>
                  <a:cxn ang="0">
                    <a:pos x="221" y="90"/>
                  </a:cxn>
                  <a:cxn ang="0">
                    <a:pos x="143" y="78"/>
                  </a:cxn>
                  <a:cxn ang="0">
                    <a:pos x="0" y="48"/>
                  </a:cxn>
                  <a:cxn ang="0">
                    <a:pos x="0" y="66"/>
                  </a:cxn>
                  <a:cxn ang="0">
                    <a:pos x="143" y="96"/>
                  </a:cxn>
                  <a:cxn ang="0">
                    <a:pos x="221" y="108"/>
                  </a:cxn>
                  <a:cxn ang="0">
                    <a:pos x="299" y="108"/>
                  </a:cxn>
                  <a:cxn ang="0">
                    <a:pos x="412" y="102"/>
                  </a:cxn>
                  <a:cxn ang="0">
                    <a:pos x="520" y="84"/>
                  </a:cxn>
                  <a:cxn ang="0">
                    <a:pos x="615" y="60"/>
                  </a:cxn>
                  <a:cxn ang="0">
                    <a:pos x="705" y="24"/>
                  </a:cxn>
                  <a:cxn ang="0">
                    <a:pos x="705" y="0"/>
                  </a:cxn>
                  <a:cxn ang="0">
                    <a:pos x="615" y="42"/>
                  </a:cxn>
                  <a:cxn ang="0">
                    <a:pos x="520" y="66"/>
                  </a:cxn>
                  <a:cxn ang="0">
                    <a:pos x="412" y="84"/>
                  </a:cxn>
                  <a:cxn ang="0">
                    <a:pos x="299" y="90"/>
                  </a:cxn>
                  <a:cxn ang="0">
                    <a:pos x="299" y="90"/>
                  </a:cxn>
                </a:cxnLst>
                <a:rect l="0" t="0" r="r" b="b"/>
                <a:pathLst>
                  <a:path w="705" h="108">
                    <a:moveTo>
                      <a:pt x="299" y="90"/>
                    </a:moveTo>
                    <a:lnTo>
                      <a:pt x="221" y="90"/>
                    </a:lnTo>
                    <a:lnTo>
                      <a:pt x="143" y="78"/>
                    </a:lnTo>
                    <a:lnTo>
                      <a:pt x="0" y="48"/>
                    </a:lnTo>
                    <a:lnTo>
                      <a:pt x="0" y="66"/>
                    </a:lnTo>
                    <a:lnTo>
                      <a:pt x="143" y="96"/>
                    </a:lnTo>
                    <a:lnTo>
                      <a:pt x="221" y="108"/>
                    </a:lnTo>
                    <a:lnTo>
                      <a:pt x="299" y="108"/>
                    </a:lnTo>
                    <a:lnTo>
                      <a:pt x="412" y="102"/>
                    </a:lnTo>
                    <a:lnTo>
                      <a:pt x="520" y="84"/>
                    </a:lnTo>
                    <a:lnTo>
                      <a:pt x="615" y="60"/>
                    </a:lnTo>
                    <a:lnTo>
                      <a:pt x="705" y="24"/>
                    </a:lnTo>
                    <a:lnTo>
                      <a:pt x="705" y="0"/>
                    </a:lnTo>
                    <a:lnTo>
                      <a:pt x="615" y="42"/>
                    </a:lnTo>
                    <a:lnTo>
                      <a:pt x="520" y="66"/>
                    </a:lnTo>
                    <a:lnTo>
                      <a:pt x="412" y="84"/>
                    </a:lnTo>
                    <a:lnTo>
                      <a:pt x="299" y="90"/>
                    </a:lnTo>
                    <a:lnTo>
                      <a:pt x="299" y="9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7" name="Freeform 41"/>
              <p:cNvSpPr>
                <a:spLocks/>
              </p:cNvSpPr>
              <p:nvPr/>
            </p:nvSpPr>
            <p:spPr bwMode="hidden">
              <a:xfrm>
                <a:off x="5336" y="3654"/>
                <a:ext cx="143" cy="341"/>
              </a:xfrm>
              <a:custGeom>
                <a:avLst/>
                <a:gdLst/>
                <a:ahLst/>
                <a:cxnLst>
                  <a:cxn ang="0">
                    <a:pos x="119" y="114"/>
                  </a:cxn>
                  <a:cxn ang="0">
                    <a:pos x="113" y="173"/>
                  </a:cxn>
                  <a:cxn ang="0">
                    <a:pos x="89" y="239"/>
                  </a:cxn>
                  <a:cxn ang="0">
                    <a:pos x="47" y="293"/>
                  </a:cxn>
                  <a:cxn ang="0">
                    <a:pos x="0" y="341"/>
                  </a:cxn>
                  <a:cxn ang="0">
                    <a:pos x="29" y="341"/>
                  </a:cxn>
                  <a:cxn ang="0">
                    <a:pos x="77" y="287"/>
                  </a:cxn>
                  <a:cxn ang="0">
                    <a:pos x="113" y="233"/>
                  </a:cxn>
                  <a:cxn ang="0">
                    <a:pos x="137" y="173"/>
                  </a:cxn>
                  <a:cxn ang="0">
                    <a:pos x="143" y="114"/>
                  </a:cxn>
                  <a:cxn ang="0">
                    <a:pos x="137" y="60"/>
                  </a:cxn>
                  <a:cxn ang="0">
                    <a:pos x="119" y="0"/>
                  </a:cxn>
                  <a:cxn ang="0">
                    <a:pos x="89" y="0"/>
                  </a:cxn>
                  <a:cxn ang="0">
                    <a:pos x="113" y="60"/>
                  </a:cxn>
                  <a:cxn ang="0">
                    <a:pos x="119" y="114"/>
                  </a:cxn>
                  <a:cxn ang="0">
                    <a:pos x="119" y="114"/>
                  </a:cxn>
                </a:cxnLst>
                <a:rect l="0" t="0" r="r" b="b"/>
                <a:pathLst>
                  <a:path w="143" h="341">
                    <a:moveTo>
                      <a:pt x="119" y="114"/>
                    </a:moveTo>
                    <a:lnTo>
                      <a:pt x="113" y="173"/>
                    </a:lnTo>
                    <a:lnTo>
                      <a:pt x="89" y="239"/>
                    </a:lnTo>
                    <a:lnTo>
                      <a:pt x="47" y="293"/>
                    </a:lnTo>
                    <a:lnTo>
                      <a:pt x="0" y="341"/>
                    </a:lnTo>
                    <a:lnTo>
                      <a:pt x="29" y="341"/>
                    </a:lnTo>
                    <a:lnTo>
                      <a:pt x="77" y="287"/>
                    </a:lnTo>
                    <a:lnTo>
                      <a:pt x="113" y="233"/>
                    </a:lnTo>
                    <a:lnTo>
                      <a:pt x="137" y="173"/>
                    </a:lnTo>
                    <a:lnTo>
                      <a:pt x="143" y="114"/>
                    </a:lnTo>
                    <a:lnTo>
                      <a:pt x="137" y="60"/>
                    </a:lnTo>
                    <a:lnTo>
                      <a:pt x="119" y="0"/>
                    </a:lnTo>
                    <a:lnTo>
                      <a:pt x="89" y="0"/>
                    </a:lnTo>
                    <a:lnTo>
                      <a:pt x="113" y="60"/>
                    </a:lnTo>
                    <a:lnTo>
                      <a:pt x="119" y="114"/>
                    </a:lnTo>
                    <a:lnTo>
                      <a:pt x="119" y="1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8" name="Freeform 42"/>
              <p:cNvSpPr>
                <a:spLocks/>
              </p:cNvSpPr>
              <p:nvPr/>
            </p:nvSpPr>
            <p:spPr bwMode="hidden">
              <a:xfrm>
                <a:off x="5061" y="3624"/>
                <a:ext cx="83" cy="90"/>
              </a:xfrm>
              <a:custGeom>
                <a:avLst/>
                <a:gdLst/>
                <a:ahLst/>
                <a:cxnLst>
                  <a:cxn ang="0">
                    <a:pos x="59" y="90"/>
                  </a:cxn>
                  <a:cxn ang="0">
                    <a:pos x="83" y="84"/>
                  </a:cxn>
                  <a:cxn ang="0">
                    <a:pos x="71" y="60"/>
                  </a:cxn>
                  <a:cxn ang="0">
                    <a:pos x="53" y="42"/>
                  </a:cxn>
                  <a:cxn ang="0">
                    <a:pos x="6" y="0"/>
                  </a:cxn>
                  <a:cxn ang="0">
                    <a:pos x="0" y="18"/>
                  </a:cxn>
                  <a:cxn ang="0">
                    <a:pos x="35" y="48"/>
                  </a:cxn>
                  <a:cxn ang="0">
                    <a:pos x="59" y="90"/>
                  </a:cxn>
                  <a:cxn ang="0">
                    <a:pos x="59" y="90"/>
                  </a:cxn>
                </a:cxnLst>
                <a:rect l="0" t="0" r="r" b="b"/>
                <a:pathLst>
                  <a:path w="83" h="90">
                    <a:moveTo>
                      <a:pt x="59" y="90"/>
                    </a:moveTo>
                    <a:lnTo>
                      <a:pt x="83" y="84"/>
                    </a:lnTo>
                    <a:lnTo>
                      <a:pt x="71" y="60"/>
                    </a:lnTo>
                    <a:lnTo>
                      <a:pt x="53" y="42"/>
                    </a:lnTo>
                    <a:lnTo>
                      <a:pt x="6" y="0"/>
                    </a:lnTo>
                    <a:lnTo>
                      <a:pt x="0" y="18"/>
                    </a:lnTo>
                    <a:lnTo>
                      <a:pt x="35" y="48"/>
                    </a:lnTo>
                    <a:lnTo>
                      <a:pt x="59" y="90"/>
                    </a:lnTo>
                    <a:lnTo>
                      <a:pt x="59" y="9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9" name="Freeform 43"/>
              <p:cNvSpPr>
                <a:spLocks/>
              </p:cNvSpPr>
              <p:nvPr/>
            </p:nvSpPr>
            <p:spPr bwMode="hidden">
              <a:xfrm>
                <a:off x="4445" y="3552"/>
                <a:ext cx="717" cy="431"/>
              </a:xfrm>
              <a:custGeom>
                <a:avLst/>
                <a:gdLst/>
                <a:ahLst/>
                <a:cxnLst>
                  <a:cxn ang="0">
                    <a:pos x="693" y="216"/>
                  </a:cxn>
                  <a:cxn ang="0">
                    <a:pos x="687" y="257"/>
                  </a:cxn>
                  <a:cxn ang="0">
                    <a:pos x="669" y="293"/>
                  </a:cxn>
                  <a:cxn ang="0">
                    <a:pos x="633" y="329"/>
                  </a:cxn>
                  <a:cxn ang="0">
                    <a:pos x="598" y="359"/>
                  </a:cxn>
                  <a:cxn ang="0">
                    <a:pos x="544" y="383"/>
                  </a:cxn>
                  <a:cxn ang="0">
                    <a:pos x="490" y="401"/>
                  </a:cxn>
                  <a:cxn ang="0">
                    <a:pos x="424" y="413"/>
                  </a:cxn>
                  <a:cxn ang="0">
                    <a:pos x="359" y="419"/>
                  </a:cxn>
                  <a:cxn ang="0">
                    <a:pos x="293" y="413"/>
                  </a:cxn>
                  <a:cxn ang="0">
                    <a:pos x="227" y="401"/>
                  </a:cxn>
                  <a:cxn ang="0">
                    <a:pos x="173" y="383"/>
                  </a:cxn>
                  <a:cxn ang="0">
                    <a:pos x="119" y="359"/>
                  </a:cxn>
                  <a:cxn ang="0">
                    <a:pos x="84" y="329"/>
                  </a:cxn>
                  <a:cxn ang="0">
                    <a:pos x="48" y="293"/>
                  </a:cxn>
                  <a:cxn ang="0">
                    <a:pos x="30" y="257"/>
                  </a:cxn>
                  <a:cxn ang="0">
                    <a:pos x="24" y="216"/>
                  </a:cxn>
                  <a:cxn ang="0">
                    <a:pos x="30" y="174"/>
                  </a:cxn>
                  <a:cxn ang="0">
                    <a:pos x="48" y="138"/>
                  </a:cxn>
                  <a:cxn ang="0">
                    <a:pos x="84" y="102"/>
                  </a:cxn>
                  <a:cxn ang="0">
                    <a:pos x="119" y="72"/>
                  </a:cxn>
                  <a:cxn ang="0">
                    <a:pos x="173" y="48"/>
                  </a:cxn>
                  <a:cxn ang="0">
                    <a:pos x="227" y="30"/>
                  </a:cxn>
                  <a:cxn ang="0">
                    <a:pos x="293" y="18"/>
                  </a:cxn>
                  <a:cxn ang="0">
                    <a:pos x="359" y="12"/>
                  </a:cxn>
                  <a:cxn ang="0">
                    <a:pos x="418" y="18"/>
                  </a:cxn>
                  <a:cxn ang="0">
                    <a:pos x="478" y="30"/>
                  </a:cxn>
                  <a:cxn ang="0">
                    <a:pos x="532" y="48"/>
                  </a:cxn>
                  <a:cxn ang="0">
                    <a:pos x="580" y="66"/>
                  </a:cxn>
                  <a:cxn ang="0">
                    <a:pos x="586" y="48"/>
                  </a:cxn>
                  <a:cxn ang="0">
                    <a:pos x="478" y="12"/>
                  </a:cxn>
                  <a:cxn ang="0">
                    <a:pos x="418" y="6"/>
                  </a:cxn>
                  <a:cxn ang="0">
                    <a:pos x="359" y="0"/>
                  </a:cxn>
                  <a:cxn ang="0">
                    <a:pos x="287" y="6"/>
                  </a:cxn>
                  <a:cxn ang="0">
                    <a:pos x="221" y="18"/>
                  </a:cxn>
                  <a:cxn ang="0">
                    <a:pos x="161" y="36"/>
                  </a:cxn>
                  <a:cxn ang="0">
                    <a:pos x="107" y="66"/>
                  </a:cxn>
                  <a:cxn ang="0">
                    <a:pos x="60" y="96"/>
                  </a:cxn>
                  <a:cxn ang="0">
                    <a:pos x="30" y="132"/>
                  </a:cxn>
                  <a:cxn ang="0">
                    <a:pos x="6" y="174"/>
                  </a:cxn>
                  <a:cxn ang="0">
                    <a:pos x="0" y="216"/>
                  </a:cxn>
                  <a:cxn ang="0">
                    <a:pos x="6" y="257"/>
                  </a:cxn>
                  <a:cxn ang="0">
                    <a:pos x="30" y="299"/>
                  </a:cxn>
                  <a:cxn ang="0">
                    <a:pos x="60" y="335"/>
                  </a:cxn>
                  <a:cxn ang="0">
                    <a:pos x="107" y="371"/>
                  </a:cxn>
                  <a:cxn ang="0">
                    <a:pos x="161" y="395"/>
                  </a:cxn>
                  <a:cxn ang="0">
                    <a:pos x="221" y="413"/>
                  </a:cxn>
                  <a:cxn ang="0">
                    <a:pos x="287" y="425"/>
                  </a:cxn>
                  <a:cxn ang="0">
                    <a:pos x="359" y="431"/>
                  </a:cxn>
                  <a:cxn ang="0">
                    <a:pos x="430" y="425"/>
                  </a:cxn>
                  <a:cxn ang="0">
                    <a:pos x="496" y="413"/>
                  </a:cxn>
                  <a:cxn ang="0">
                    <a:pos x="562" y="395"/>
                  </a:cxn>
                  <a:cxn ang="0">
                    <a:pos x="610" y="371"/>
                  </a:cxn>
                  <a:cxn ang="0">
                    <a:pos x="657" y="335"/>
                  </a:cxn>
                  <a:cxn ang="0">
                    <a:pos x="687" y="299"/>
                  </a:cxn>
                  <a:cxn ang="0">
                    <a:pos x="711" y="257"/>
                  </a:cxn>
                  <a:cxn ang="0">
                    <a:pos x="717" y="216"/>
                  </a:cxn>
                  <a:cxn ang="0">
                    <a:pos x="717" y="204"/>
                  </a:cxn>
                  <a:cxn ang="0">
                    <a:pos x="711" y="192"/>
                  </a:cxn>
                  <a:cxn ang="0">
                    <a:pos x="687" y="198"/>
                  </a:cxn>
                  <a:cxn ang="0">
                    <a:pos x="693" y="210"/>
                  </a:cxn>
                  <a:cxn ang="0">
                    <a:pos x="693" y="216"/>
                  </a:cxn>
                  <a:cxn ang="0">
                    <a:pos x="693" y="216"/>
                  </a:cxn>
                </a:cxnLst>
                <a:rect l="0" t="0" r="r" b="b"/>
                <a:pathLst>
                  <a:path w="717" h="431">
                    <a:moveTo>
                      <a:pt x="693" y="216"/>
                    </a:moveTo>
                    <a:lnTo>
                      <a:pt x="687" y="257"/>
                    </a:lnTo>
                    <a:lnTo>
                      <a:pt x="669" y="293"/>
                    </a:lnTo>
                    <a:lnTo>
                      <a:pt x="633" y="329"/>
                    </a:lnTo>
                    <a:lnTo>
                      <a:pt x="598" y="359"/>
                    </a:lnTo>
                    <a:lnTo>
                      <a:pt x="544" y="383"/>
                    </a:lnTo>
                    <a:lnTo>
                      <a:pt x="490" y="401"/>
                    </a:lnTo>
                    <a:lnTo>
                      <a:pt x="424" y="413"/>
                    </a:lnTo>
                    <a:lnTo>
                      <a:pt x="359" y="419"/>
                    </a:lnTo>
                    <a:lnTo>
                      <a:pt x="293" y="413"/>
                    </a:lnTo>
                    <a:lnTo>
                      <a:pt x="227" y="401"/>
                    </a:lnTo>
                    <a:lnTo>
                      <a:pt x="173" y="383"/>
                    </a:lnTo>
                    <a:lnTo>
                      <a:pt x="119" y="359"/>
                    </a:lnTo>
                    <a:lnTo>
                      <a:pt x="84" y="329"/>
                    </a:lnTo>
                    <a:lnTo>
                      <a:pt x="48" y="293"/>
                    </a:lnTo>
                    <a:lnTo>
                      <a:pt x="30" y="257"/>
                    </a:lnTo>
                    <a:lnTo>
                      <a:pt x="24" y="216"/>
                    </a:lnTo>
                    <a:lnTo>
                      <a:pt x="30" y="174"/>
                    </a:lnTo>
                    <a:lnTo>
                      <a:pt x="48" y="138"/>
                    </a:lnTo>
                    <a:lnTo>
                      <a:pt x="84" y="102"/>
                    </a:lnTo>
                    <a:lnTo>
                      <a:pt x="119" y="72"/>
                    </a:lnTo>
                    <a:lnTo>
                      <a:pt x="173" y="48"/>
                    </a:lnTo>
                    <a:lnTo>
                      <a:pt x="227" y="30"/>
                    </a:lnTo>
                    <a:lnTo>
                      <a:pt x="293" y="18"/>
                    </a:lnTo>
                    <a:lnTo>
                      <a:pt x="359" y="12"/>
                    </a:lnTo>
                    <a:lnTo>
                      <a:pt x="418" y="18"/>
                    </a:lnTo>
                    <a:lnTo>
                      <a:pt x="478" y="30"/>
                    </a:lnTo>
                    <a:lnTo>
                      <a:pt x="532" y="48"/>
                    </a:lnTo>
                    <a:lnTo>
                      <a:pt x="580" y="66"/>
                    </a:lnTo>
                    <a:lnTo>
                      <a:pt x="586" y="48"/>
                    </a:lnTo>
                    <a:lnTo>
                      <a:pt x="478" y="12"/>
                    </a:lnTo>
                    <a:lnTo>
                      <a:pt x="418" y="6"/>
                    </a:lnTo>
                    <a:lnTo>
                      <a:pt x="359" y="0"/>
                    </a:lnTo>
                    <a:lnTo>
                      <a:pt x="287" y="6"/>
                    </a:lnTo>
                    <a:lnTo>
                      <a:pt x="221" y="18"/>
                    </a:lnTo>
                    <a:lnTo>
                      <a:pt x="161" y="36"/>
                    </a:lnTo>
                    <a:lnTo>
                      <a:pt x="107" y="66"/>
                    </a:lnTo>
                    <a:lnTo>
                      <a:pt x="60" y="96"/>
                    </a:lnTo>
                    <a:lnTo>
                      <a:pt x="30" y="132"/>
                    </a:lnTo>
                    <a:lnTo>
                      <a:pt x="6" y="174"/>
                    </a:lnTo>
                    <a:lnTo>
                      <a:pt x="0" y="216"/>
                    </a:lnTo>
                    <a:lnTo>
                      <a:pt x="6" y="257"/>
                    </a:lnTo>
                    <a:lnTo>
                      <a:pt x="30" y="299"/>
                    </a:lnTo>
                    <a:lnTo>
                      <a:pt x="60" y="335"/>
                    </a:lnTo>
                    <a:lnTo>
                      <a:pt x="107" y="371"/>
                    </a:lnTo>
                    <a:lnTo>
                      <a:pt x="161" y="395"/>
                    </a:lnTo>
                    <a:lnTo>
                      <a:pt x="221" y="413"/>
                    </a:lnTo>
                    <a:lnTo>
                      <a:pt x="287" y="425"/>
                    </a:lnTo>
                    <a:lnTo>
                      <a:pt x="359" y="431"/>
                    </a:lnTo>
                    <a:lnTo>
                      <a:pt x="430" y="425"/>
                    </a:lnTo>
                    <a:lnTo>
                      <a:pt x="496" y="413"/>
                    </a:lnTo>
                    <a:lnTo>
                      <a:pt x="562" y="395"/>
                    </a:lnTo>
                    <a:lnTo>
                      <a:pt x="610" y="371"/>
                    </a:lnTo>
                    <a:lnTo>
                      <a:pt x="657" y="335"/>
                    </a:lnTo>
                    <a:lnTo>
                      <a:pt x="687" y="299"/>
                    </a:lnTo>
                    <a:lnTo>
                      <a:pt x="711" y="257"/>
                    </a:lnTo>
                    <a:lnTo>
                      <a:pt x="717" y="216"/>
                    </a:lnTo>
                    <a:lnTo>
                      <a:pt x="717" y="204"/>
                    </a:lnTo>
                    <a:lnTo>
                      <a:pt x="711" y="192"/>
                    </a:lnTo>
                    <a:lnTo>
                      <a:pt x="687" y="198"/>
                    </a:lnTo>
                    <a:lnTo>
                      <a:pt x="693" y="210"/>
                    </a:lnTo>
                    <a:lnTo>
                      <a:pt x="693" y="216"/>
                    </a:lnTo>
                    <a:lnTo>
                      <a:pt x="693" y="216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0" name="Freeform 44"/>
              <p:cNvSpPr>
                <a:spLocks/>
              </p:cNvSpPr>
              <p:nvPr/>
            </p:nvSpPr>
            <p:spPr bwMode="hidden">
              <a:xfrm>
                <a:off x="4349" y="3510"/>
                <a:ext cx="909" cy="533"/>
              </a:xfrm>
              <a:custGeom>
                <a:avLst/>
                <a:gdLst/>
                <a:ahLst/>
                <a:cxnLst>
                  <a:cxn ang="0">
                    <a:pos x="616" y="0"/>
                  </a:cxn>
                  <a:cxn ang="0">
                    <a:pos x="616" y="18"/>
                  </a:cxn>
                  <a:cxn ang="0">
                    <a:pos x="724" y="60"/>
                  </a:cxn>
                  <a:cxn ang="0">
                    <a:pos x="765" y="84"/>
                  </a:cxn>
                  <a:cxn ang="0">
                    <a:pos x="807" y="114"/>
                  </a:cxn>
                  <a:cxn ang="0">
                    <a:pos x="837" y="144"/>
                  </a:cxn>
                  <a:cxn ang="0">
                    <a:pos x="861" y="180"/>
                  </a:cxn>
                  <a:cxn ang="0">
                    <a:pos x="873" y="216"/>
                  </a:cxn>
                  <a:cxn ang="0">
                    <a:pos x="879" y="258"/>
                  </a:cxn>
                  <a:cxn ang="0">
                    <a:pos x="873" y="311"/>
                  </a:cxn>
                  <a:cxn ang="0">
                    <a:pos x="843" y="359"/>
                  </a:cxn>
                  <a:cxn ang="0">
                    <a:pos x="807" y="401"/>
                  </a:cxn>
                  <a:cxn ang="0">
                    <a:pos x="753" y="443"/>
                  </a:cxn>
                  <a:cxn ang="0">
                    <a:pos x="694" y="473"/>
                  </a:cxn>
                  <a:cxn ang="0">
                    <a:pos x="622" y="497"/>
                  </a:cxn>
                  <a:cxn ang="0">
                    <a:pos x="538" y="509"/>
                  </a:cxn>
                  <a:cxn ang="0">
                    <a:pos x="455" y="515"/>
                  </a:cxn>
                  <a:cxn ang="0">
                    <a:pos x="371" y="509"/>
                  </a:cxn>
                  <a:cxn ang="0">
                    <a:pos x="287" y="497"/>
                  </a:cxn>
                  <a:cxn ang="0">
                    <a:pos x="215" y="473"/>
                  </a:cxn>
                  <a:cxn ang="0">
                    <a:pos x="156" y="443"/>
                  </a:cxn>
                  <a:cxn ang="0">
                    <a:pos x="102" y="401"/>
                  </a:cxn>
                  <a:cxn ang="0">
                    <a:pos x="66" y="359"/>
                  </a:cxn>
                  <a:cxn ang="0">
                    <a:pos x="36" y="311"/>
                  </a:cxn>
                  <a:cxn ang="0">
                    <a:pos x="30" y="258"/>
                  </a:cxn>
                  <a:cxn ang="0">
                    <a:pos x="36" y="222"/>
                  </a:cxn>
                  <a:cxn ang="0">
                    <a:pos x="48" y="186"/>
                  </a:cxn>
                  <a:cxn ang="0">
                    <a:pos x="66" y="156"/>
                  </a:cxn>
                  <a:cxn ang="0">
                    <a:pos x="90" y="126"/>
                  </a:cxn>
                  <a:cxn ang="0">
                    <a:pos x="66" y="114"/>
                  </a:cxn>
                  <a:cxn ang="0">
                    <a:pos x="36" y="144"/>
                  </a:cxn>
                  <a:cxn ang="0">
                    <a:pos x="18" y="180"/>
                  </a:cxn>
                  <a:cxn ang="0">
                    <a:pos x="6" y="216"/>
                  </a:cxn>
                  <a:cxn ang="0">
                    <a:pos x="0" y="258"/>
                  </a:cxn>
                  <a:cxn ang="0">
                    <a:pos x="12" y="311"/>
                  </a:cxn>
                  <a:cxn ang="0">
                    <a:pos x="36" y="365"/>
                  </a:cxn>
                  <a:cxn ang="0">
                    <a:pos x="78" y="413"/>
                  </a:cxn>
                  <a:cxn ang="0">
                    <a:pos x="132" y="449"/>
                  </a:cxn>
                  <a:cxn ang="0">
                    <a:pos x="203" y="485"/>
                  </a:cxn>
                  <a:cxn ang="0">
                    <a:pos x="275" y="509"/>
                  </a:cxn>
                  <a:cxn ang="0">
                    <a:pos x="365" y="527"/>
                  </a:cxn>
                  <a:cxn ang="0">
                    <a:pos x="455" y="533"/>
                  </a:cxn>
                  <a:cxn ang="0">
                    <a:pos x="544" y="527"/>
                  </a:cxn>
                  <a:cxn ang="0">
                    <a:pos x="634" y="509"/>
                  </a:cxn>
                  <a:cxn ang="0">
                    <a:pos x="712" y="485"/>
                  </a:cxn>
                  <a:cxn ang="0">
                    <a:pos x="777" y="449"/>
                  </a:cxn>
                  <a:cxn ang="0">
                    <a:pos x="831" y="413"/>
                  </a:cxn>
                  <a:cxn ang="0">
                    <a:pos x="873" y="365"/>
                  </a:cxn>
                  <a:cxn ang="0">
                    <a:pos x="897" y="311"/>
                  </a:cxn>
                  <a:cxn ang="0">
                    <a:pos x="909" y="258"/>
                  </a:cxn>
                  <a:cxn ang="0">
                    <a:pos x="903" y="216"/>
                  </a:cxn>
                  <a:cxn ang="0">
                    <a:pos x="885" y="174"/>
                  </a:cxn>
                  <a:cxn ang="0">
                    <a:pos x="861" y="132"/>
                  </a:cxn>
                  <a:cxn ang="0">
                    <a:pos x="825" y="102"/>
                  </a:cxn>
                  <a:cxn ang="0">
                    <a:pos x="783" y="66"/>
                  </a:cxn>
                  <a:cxn ang="0">
                    <a:pos x="735" y="42"/>
                  </a:cxn>
                  <a:cxn ang="0">
                    <a:pos x="616" y="0"/>
                  </a:cxn>
                  <a:cxn ang="0">
                    <a:pos x="616" y="0"/>
                  </a:cxn>
                </a:cxnLst>
                <a:rect l="0" t="0" r="r" b="b"/>
                <a:pathLst>
                  <a:path w="909" h="533">
                    <a:moveTo>
                      <a:pt x="616" y="0"/>
                    </a:moveTo>
                    <a:lnTo>
                      <a:pt x="616" y="18"/>
                    </a:lnTo>
                    <a:lnTo>
                      <a:pt x="724" y="60"/>
                    </a:lnTo>
                    <a:lnTo>
                      <a:pt x="765" y="84"/>
                    </a:lnTo>
                    <a:lnTo>
                      <a:pt x="807" y="114"/>
                    </a:lnTo>
                    <a:lnTo>
                      <a:pt x="837" y="144"/>
                    </a:lnTo>
                    <a:lnTo>
                      <a:pt x="861" y="180"/>
                    </a:lnTo>
                    <a:lnTo>
                      <a:pt x="873" y="216"/>
                    </a:lnTo>
                    <a:lnTo>
                      <a:pt x="879" y="258"/>
                    </a:lnTo>
                    <a:lnTo>
                      <a:pt x="873" y="311"/>
                    </a:lnTo>
                    <a:lnTo>
                      <a:pt x="843" y="359"/>
                    </a:lnTo>
                    <a:lnTo>
                      <a:pt x="807" y="401"/>
                    </a:lnTo>
                    <a:lnTo>
                      <a:pt x="753" y="443"/>
                    </a:lnTo>
                    <a:lnTo>
                      <a:pt x="694" y="473"/>
                    </a:lnTo>
                    <a:lnTo>
                      <a:pt x="622" y="497"/>
                    </a:lnTo>
                    <a:lnTo>
                      <a:pt x="538" y="509"/>
                    </a:lnTo>
                    <a:lnTo>
                      <a:pt x="455" y="515"/>
                    </a:lnTo>
                    <a:lnTo>
                      <a:pt x="371" y="509"/>
                    </a:lnTo>
                    <a:lnTo>
                      <a:pt x="287" y="497"/>
                    </a:lnTo>
                    <a:lnTo>
                      <a:pt x="215" y="473"/>
                    </a:lnTo>
                    <a:lnTo>
                      <a:pt x="156" y="443"/>
                    </a:lnTo>
                    <a:lnTo>
                      <a:pt x="102" y="401"/>
                    </a:lnTo>
                    <a:lnTo>
                      <a:pt x="66" y="359"/>
                    </a:lnTo>
                    <a:lnTo>
                      <a:pt x="36" y="311"/>
                    </a:lnTo>
                    <a:lnTo>
                      <a:pt x="30" y="258"/>
                    </a:lnTo>
                    <a:lnTo>
                      <a:pt x="36" y="222"/>
                    </a:lnTo>
                    <a:lnTo>
                      <a:pt x="48" y="186"/>
                    </a:lnTo>
                    <a:lnTo>
                      <a:pt x="66" y="156"/>
                    </a:lnTo>
                    <a:lnTo>
                      <a:pt x="90" y="126"/>
                    </a:lnTo>
                    <a:lnTo>
                      <a:pt x="66" y="114"/>
                    </a:lnTo>
                    <a:lnTo>
                      <a:pt x="36" y="144"/>
                    </a:lnTo>
                    <a:lnTo>
                      <a:pt x="18" y="180"/>
                    </a:lnTo>
                    <a:lnTo>
                      <a:pt x="6" y="216"/>
                    </a:lnTo>
                    <a:lnTo>
                      <a:pt x="0" y="258"/>
                    </a:lnTo>
                    <a:lnTo>
                      <a:pt x="12" y="311"/>
                    </a:lnTo>
                    <a:lnTo>
                      <a:pt x="36" y="365"/>
                    </a:lnTo>
                    <a:lnTo>
                      <a:pt x="78" y="413"/>
                    </a:lnTo>
                    <a:lnTo>
                      <a:pt x="132" y="449"/>
                    </a:lnTo>
                    <a:lnTo>
                      <a:pt x="203" y="485"/>
                    </a:lnTo>
                    <a:lnTo>
                      <a:pt x="275" y="509"/>
                    </a:lnTo>
                    <a:lnTo>
                      <a:pt x="365" y="527"/>
                    </a:lnTo>
                    <a:lnTo>
                      <a:pt x="455" y="533"/>
                    </a:lnTo>
                    <a:lnTo>
                      <a:pt x="544" y="527"/>
                    </a:lnTo>
                    <a:lnTo>
                      <a:pt x="634" y="509"/>
                    </a:lnTo>
                    <a:lnTo>
                      <a:pt x="712" y="485"/>
                    </a:lnTo>
                    <a:lnTo>
                      <a:pt x="777" y="449"/>
                    </a:lnTo>
                    <a:lnTo>
                      <a:pt x="831" y="413"/>
                    </a:lnTo>
                    <a:lnTo>
                      <a:pt x="873" y="365"/>
                    </a:lnTo>
                    <a:lnTo>
                      <a:pt x="897" y="311"/>
                    </a:lnTo>
                    <a:lnTo>
                      <a:pt x="909" y="258"/>
                    </a:lnTo>
                    <a:lnTo>
                      <a:pt x="903" y="216"/>
                    </a:lnTo>
                    <a:lnTo>
                      <a:pt x="885" y="174"/>
                    </a:lnTo>
                    <a:lnTo>
                      <a:pt x="861" y="132"/>
                    </a:lnTo>
                    <a:lnTo>
                      <a:pt x="825" y="102"/>
                    </a:lnTo>
                    <a:lnTo>
                      <a:pt x="783" y="66"/>
                    </a:lnTo>
                    <a:lnTo>
                      <a:pt x="735" y="42"/>
                    </a:lnTo>
                    <a:lnTo>
                      <a:pt x="616" y="0"/>
                    </a:lnTo>
                    <a:lnTo>
                      <a:pt x="616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1" name="Freeform 45"/>
              <p:cNvSpPr>
                <a:spLocks/>
              </p:cNvSpPr>
              <p:nvPr/>
            </p:nvSpPr>
            <p:spPr bwMode="hidden">
              <a:xfrm>
                <a:off x="4564" y="3492"/>
                <a:ext cx="365" cy="66"/>
              </a:xfrm>
              <a:custGeom>
                <a:avLst/>
                <a:gdLst/>
                <a:ahLst/>
                <a:cxnLst>
                  <a:cxn ang="0">
                    <a:pos x="240" y="18"/>
                  </a:cxn>
                  <a:cxn ang="0">
                    <a:pos x="299" y="24"/>
                  </a:cxn>
                  <a:cxn ang="0">
                    <a:pos x="359" y="30"/>
                  </a:cxn>
                  <a:cxn ang="0">
                    <a:pos x="365" y="12"/>
                  </a:cxn>
                  <a:cxn ang="0">
                    <a:pos x="305" y="6"/>
                  </a:cxn>
                  <a:cxn ang="0">
                    <a:pos x="240" y="0"/>
                  </a:cxn>
                  <a:cxn ang="0">
                    <a:pos x="174" y="6"/>
                  </a:cxn>
                  <a:cxn ang="0">
                    <a:pos x="114" y="12"/>
                  </a:cxn>
                  <a:cxn ang="0">
                    <a:pos x="0" y="42"/>
                  </a:cxn>
                  <a:cxn ang="0">
                    <a:pos x="0" y="66"/>
                  </a:cxn>
                  <a:cxn ang="0">
                    <a:pos x="54" y="48"/>
                  </a:cxn>
                  <a:cxn ang="0">
                    <a:pos x="114" y="30"/>
                  </a:cxn>
                  <a:cxn ang="0">
                    <a:pos x="174" y="24"/>
                  </a:cxn>
                  <a:cxn ang="0">
                    <a:pos x="240" y="18"/>
                  </a:cxn>
                  <a:cxn ang="0">
                    <a:pos x="240" y="18"/>
                  </a:cxn>
                </a:cxnLst>
                <a:rect l="0" t="0" r="r" b="b"/>
                <a:pathLst>
                  <a:path w="365" h="66">
                    <a:moveTo>
                      <a:pt x="240" y="18"/>
                    </a:moveTo>
                    <a:lnTo>
                      <a:pt x="299" y="24"/>
                    </a:lnTo>
                    <a:lnTo>
                      <a:pt x="359" y="30"/>
                    </a:lnTo>
                    <a:lnTo>
                      <a:pt x="365" y="12"/>
                    </a:lnTo>
                    <a:lnTo>
                      <a:pt x="305" y="6"/>
                    </a:lnTo>
                    <a:lnTo>
                      <a:pt x="240" y="0"/>
                    </a:lnTo>
                    <a:lnTo>
                      <a:pt x="174" y="6"/>
                    </a:lnTo>
                    <a:lnTo>
                      <a:pt x="114" y="12"/>
                    </a:lnTo>
                    <a:lnTo>
                      <a:pt x="0" y="42"/>
                    </a:lnTo>
                    <a:lnTo>
                      <a:pt x="0" y="66"/>
                    </a:lnTo>
                    <a:lnTo>
                      <a:pt x="54" y="48"/>
                    </a:lnTo>
                    <a:lnTo>
                      <a:pt x="114" y="30"/>
                    </a:lnTo>
                    <a:lnTo>
                      <a:pt x="174" y="24"/>
                    </a:lnTo>
                    <a:lnTo>
                      <a:pt x="240" y="18"/>
                    </a:lnTo>
                    <a:lnTo>
                      <a:pt x="240" y="1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2" name="Freeform 46"/>
              <p:cNvSpPr>
                <a:spLocks/>
              </p:cNvSpPr>
              <p:nvPr/>
            </p:nvSpPr>
            <p:spPr bwMode="hidden">
              <a:xfrm>
                <a:off x="4463" y="3558"/>
                <a:ext cx="66" cy="48"/>
              </a:xfrm>
              <a:custGeom>
                <a:avLst/>
                <a:gdLst/>
                <a:ahLst/>
                <a:cxnLst>
                  <a:cxn ang="0">
                    <a:pos x="66" y="18"/>
                  </a:cxn>
                  <a:cxn ang="0">
                    <a:pos x="48" y="0"/>
                  </a:cxn>
                  <a:cxn ang="0">
                    <a:pos x="24" y="12"/>
                  </a:cxn>
                  <a:cxn ang="0">
                    <a:pos x="0" y="30"/>
                  </a:cxn>
                  <a:cxn ang="0">
                    <a:pos x="12" y="48"/>
                  </a:cxn>
                  <a:cxn ang="0">
                    <a:pos x="42" y="30"/>
                  </a:cxn>
                  <a:cxn ang="0">
                    <a:pos x="66" y="18"/>
                  </a:cxn>
                  <a:cxn ang="0">
                    <a:pos x="66" y="18"/>
                  </a:cxn>
                </a:cxnLst>
                <a:rect l="0" t="0" r="r" b="b"/>
                <a:pathLst>
                  <a:path w="66" h="48">
                    <a:moveTo>
                      <a:pt x="66" y="18"/>
                    </a:moveTo>
                    <a:lnTo>
                      <a:pt x="48" y="0"/>
                    </a:lnTo>
                    <a:lnTo>
                      <a:pt x="24" y="12"/>
                    </a:lnTo>
                    <a:lnTo>
                      <a:pt x="0" y="30"/>
                    </a:lnTo>
                    <a:lnTo>
                      <a:pt x="12" y="48"/>
                    </a:lnTo>
                    <a:lnTo>
                      <a:pt x="42" y="30"/>
                    </a:lnTo>
                    <a:lnTo>
                      <a:pt x="66" y="18"/>
                    </a:lnTo>
                    <a:lnTo>
                      <a:pt x="66" y="1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3" name="Oval 47"/>
              <p:cNvSpPr>
                <a:spLocks noChangeArrowheads="1"/>
              </p:cNvSpPr>
              <p:nvPr/>
            </p:nvSpPr>
            <p:spPr bwMode="hidden">
              <a:xfrm>
                <a:off x="4546" y="3608"/>
                <a:ext cx="518" cy="319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4" name="Oval 48"/>
              <p:cNvSpPr>
                <a:spLocks noChangeArrowheads="1"/>
              </p:cNvSpPr>
              <p:nvPr/>
            </p:nvSpPr>
            <p:spPr bwMode="hidden">
              <a:xfrm>
                <a:off x="4578" y="3630"/>
                <a:ext cx="446" cy="271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5" name="Oval 49"/>
              <p:cNvSpPr>
                <a:spLocks noChangeArrowheads="1"/>
              </p:cNvSpPr>
              <p:nvPr/>
            </p:nvSpPr>
            <p:spPr bwMode="hidden">
              <a:xfrm>
                <a:off x="4610" y="3650"/>
                <a:ext cx="386" cy="233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6" name="Oval 50"/>
              <p:cNvSpPr>
                <a:spLocks noChangeArrowheads="1"/>
              </p:cNvSpPr>
              <p:nvPr/>
            </p:nvSpPr>
            <p:spPr bwMode="hidden">
              <a:xfrm>
                <a:off x="4654" y="3678"/>
                <a:ext cx="298" cy="177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7" name="Oval 51"/>
              <p:cNvSpPr>
                <a:spLocks noChangeArrowheads="1"/>
              </p:cNvSpPr>
              <p:nvPr/>
            </p:nvSpPr>
            <p:spPr bwMode="hidden">
              <a:xfrm>
                <a:off x="4690" y="3698"/>
                <a:ext cx="222" cy="139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8" name="Oval 52"/>
              <p:cNvSpPr>
                <a:spLocks noChangeArrowheads="1"/>
              </p:cNvSpPr>
              <p:nvPr/>
            </p:nvSpPr>
            <p:spPr bwMode="hidden">
              <a:xfrm>
                <a:off x="4738" y="3728"/>
                <a:ext cx="126" cy="81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</p:grpSp>
        <p:grpSp>
          <p:nvGrpSpPr>
            <p:cNvPr id="9" name="Group 53"/>
            <p:cNvGrpSpPr>
              <a:grpSpLocks/>
            </p:cNvGrpSpPr>
            <p:nvPr userDrawn="1"/>
          </p:nvGrpSpPr>
          <p:grpSpPr bwMode="auto">
            <a:xfrm>
              <a:off x="5280" y="3024"/>
              <a:ext cx="425" cy="258"/>
              <a:chOff x="5280" y="3024"/>
              <a:chExt cx="425" cy="258"/>
            </a:xfrm>
          </p:grpSpPr>
          <p:sp>
            <p:nvSpPr>
              <p:cNvPr id="10" name="Freeform 54"/>
              <p:cNvSpPr>
                <a:spLocks/>
              </p:cNvSpPr>
              <p:nvPr/>
            </p:nvSpPr>
            <p:spPr bwMode="hidden">
              <a:xfrm>
                <a:off x="5280" y="3186"/>
                <a:ext cx="383" cy="96"/>
              </a:xfrm>
              <a:custGeom>
                <a:avLst/>
                <a:gdLst/>
                <a:ahLst/>
                <a:cxnLst>
                  <a:cxn ang="0">
                    <a:pos x="209" y="96"/>
                  </a:cxn>
                  <a:cxn ang="0">
                    <a:pos x="143" y="90"/>
                  </a:cxn>
                  <a:cxn ang="0">
                    <a:pos x="83" y="66"/>
                  </a:cxn>
                  <a:cxn ang="0">
                    <a:pos x="35" y="36"/>
                  </a:cxn>
                  <a:cxn ang="0">
                    <a:pos x="6" y="0"/>
                  </a:cxn>
                  <a:cxn ang="0">
                    <a:pos x="0" y="6"/>
                  </a:cxn>
                  <a:cxn ang="0">
                    <a:pos x="29" y="42"/>
                  </a:cxn>
                  <a:cxn ang="0">
                    <a:pos x="77" y="72"/>
                  </a:cxn>
                  <a:cxn ang="0">
                    <a:pos x="137" y="90"/>
                  </a:cxn>
                  <a:cxn ang="0">
                    <a:pos x="209" y="96"/>
                  </a:cxn>
                  <a:cxn ang="0">
                    <a:pos x="263" y="90"/>
                  </a:cxn>
                  <a:cxn ang="0">
                    <a:pos x="311" y="84"/>
                  </a:cxn>
                  <a:cxn ang="0">
                    <a:pos x="352" y="66"/>
                  </a:cxn>
                  <a:cxn ang="0">
                    <a:pos x="382" y="42"/>
                  </a:cxn>
                  <a:cxn ang="0">
                    <a:pos x="376" y="42"/>
                  </a:cxn>
                  <a:cxn ang="0">
                    <a:pos x="346" y="66"/>
                  </a:cxn>
                  <a:cxn ang="0">
                    <a:pos x="305" y="78"/>
                  </a:cxn>
                  <a:cxn ang="0">
                    <a:pos x="263" y="90"/>
                  </a:cxn>
                  <a:cxn ang="0">
                    <a:pos x="209" y="96"/>
                  </a:cxn>
                  <a:cxn ang="0">
                    <a:pos x="209" y="96"/>
                  </a:cxn>
                </a:cxnLst>
                <a:rect l="0" t="0" r="r" b="b"/>
                <a:pathLst>
                  <a:path w="382" h="96">
                    <a:moveTo>
                      <a:pt x="209" y="96"/>
                    </a:moveTo>
                    <a:lnTo>
                      <a:pt x="143" y="90"/>
                    </a:lnTo>
                    <a:lnTo>
                      <a:pt x="83" y="66"/>
                    </a:lnTo>
                    <a:lnTo>
                      <a:pt x="35" y="36"/>
                    </a:lnTo>
                    <a:lnTo>
                      <a:pt x="6" y="0"/>
                    </a:lnTo>
                    <a:lnTo>
                      <a:pt x="0" y="6"/>
                    </a:lnTo>
                    <a:lnTo>
                      <a:pt x="29" y="42"/>
                    </a:lnTo>
                    <a:lnTo>
                      <a:pt x="77" y="72"/>
                    </a:lnTo>
                    <a:lnTo>
                      <a:pt x="137" y="90"/>
                    </a:lnTo>
                    <a:lnTo>
                      <a:pt x="209" y="96"/>
                    </a:lnTo>
                    <a:lnTo>
                      <a:pt x="263" y="90"/>
                    </a:lnTo>
                    <a:lnTo>
                      <a:pt x="311" y="84"/>
                    </a:lnTo>
                    <a:lnTo>
                      <a:pt x="352" y="66"/>
                    </a:lnTo>
                    <a:lnTo>
                      <a:pt x="382" y="42"/>
                    </a:lnTo>
                    <a:lnTo>
                      <a:pt x="376" y="42"/>
                    </a:lnTo>
                    <a:lnTo>
                      <a:pt x="346" y="66"/>
                    </a:lnTo>
                    <a:lnTo>
                      <a:pt x="305" y="78"/>
                    </a:lnTo>
                    <a:lnTo>
                      <a:pt x="263" y="90"/>
                    </a:lnTo>
                    <a:lnTo>
                      <a:pt x="209" y="96"/>
                    </a:lnTo>
                    <a:lnTo>
                      <a:pt x="209" y="9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1" name="Freeform 55"/>
              <p:cNvSpPr>
                <a:spLocks/>
              </p:cNvSpPr>
              <p:nvPr/>
            </p:nvSpPr>
            <p:spPr bwMode="hidden">
              <a:xfrm>
                <a:off x="5315" y="3024"/>
                <a:ext cx="258" cy="54"/>
              </a:xfrm>
              <a:custGeom>
                <a:avLst/>
                <a:gdLst/>
                <a:ahLst/>
                <a:cxnLst>
                  <a:cxn ang="0">
                    <a:pos x="174" y="0"/>
                  </a:cxn>
                  <a:cxn ang="0">
                    <a:pos x="216" y="6"/>
                  </a:cxn>
                  <a:cxn ang="0">
                    <a:pos x="258" y="12"/>
                  </a:cxn>
                  <a:cxn ang="0">
                    <a:pos x="252" y="6"/>
                  </a:cxn>
                  <a:cxn ang="0">
                    <a:pos x="216" y="0"/>
                  </a:cxn>
                  <a:cxn ang="0">
                    <a:pos x="174" y="0"/>
                  </a:cxn>
                  <a:cxn ang="0">
                    <a:pos x="120" y="6"/>
                  </a:cxn>
                  <a:cxn ang="0">
                    <a:pos x="78" y="12"/>
                  </a:cxn>
                  <a:cxn ang="0">
                    <a:pos x="36" y="30"/>
                  </a:cxn>
                  <a:cxn ang="0">
                    <a:pos x="0" y="48"/>
                  </a:cxn>
                  <a:cxn ang="0">
                    <a:pos x="6" y="54"/>
                  </a:cxn>
                  <a:cxn ang="0">
                    <a:pos x="36" y="36"/>
                  </a:cxn>
                  <a:cxn ang="0">
                    <a:pos x="78" y="18"/>
                  </a:cxn>
                  <a:cxn ang="0">
                    <a:pos x="120" y="6"/>
                  </a:cxn>
                  <a:cxn ang="0">
                    <a:pos x="174" y="0"/>
                  </a:cxn>
                  <a:cxn ang="0">
                    <a:pos x="174" y="0"/>
                  </a:cxn>
                </a:cxnLst>
                <a:rect l="0" t="0" r="r" b="b"/>
                <a:pathLst>
                  <a:path w="258" h="54">
                    <a:moveTo>
                      <a:pt x="174" y="0"/>
                    </a:moveTo>
                    <a:lnTo>
                      <a:pt x="216" y="6"/>
                    </a:lnTo>
                    <a:lnTo>
                      <a:pt x="258" y="12"/>
                    </a:lnTo>
                    <a:lnTo>
                      <a:pt x="252" y="6"/>
                    </a:lnTo>
                    <a:lnTo>
                      <a:pt x="216" y="0"/>
                    </a:lnTo>
                    <a:lnTo>
                      <a:pt x="174" y="0"/>
                    </a:lnTo>
                    <a:lnTo>
                      <a:pt x="120" y="6"/>
                    </a:lnTo>
                    <a:lnTo>
                      <a:pt x="78" y="12"/>
                    </a:lnTo>
                    <a:lnTo>
                      <a:pt x="36" y="30"/>
                    </a:lnTo>
                    <a:lnTo>
                      <a:pt x="0" y="48"/>
                    </a:lnTo>
                    <a:lnTo>
                      <a:pt x="6" y="54"/>
                    </a:lnTo>
                    <a:lnTo>
                      <a:pt x="36" y="36"/>
                    </a:lnTo>
                    <a:lnTo>
                      <a:pt x="78" y="18"/>
                    </a:lnTo>
                    <a:lnTo>
                      <a:pt x="120" y="6"/>
                    </a:lnTo>
                    <a:lnTo>
                      <a:pt x="174" y="0"/>
                    </a:lnTo>
                    <a:lnTo>
                      <a:pt x="17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2" name="Freeform 56"/>
              <p:cNvSpPr>
                <a:spLocks/>
              </p:cNvSpPr>
              <p:nvPr/>
            </p:nvSpPr>
            <p:spPr bwMode="hidden">
              <a:xfrm>
                <a:off x="5645" y="3066"/>
                <a:ext cx="60" cy="156"/>
              </a:xfrm>
              <a:custGeom>
                <a:avLst/>
                <a:gdLst/>
                <a:ahLst/>
                <a:cxnLst>
                  <a:cxn ang="0">
                    <a:pos x="54" y="90"/>
                  </a:cxn>
                  <a:cxn ang="0">
                    <a:pos x="48" y="126"/>
                  </a:cxn>
                  <a:cxn ang="0">
                    <a:pos x="24" y="156"/>
                  </a:cxn>
                  <a:cxn ang="0">
                    <a:pos x="30" y="156"/>
                  </a:cxn>
                  <a:cxn ang="0">
                    <a:pos x="54" y="126"/>
                  </a:cxn>
                  <a:cxn ang="0">
                    <a:pos x="60" y="90"/>
                  </a:cxn>
                  <a:cxn ang="0">
                    <a:pos x="54" y="66"/>
                  </a:cxn>
                  <a:cxn ang="0">
                    <a:pos x="48" y="42"/>
                  </a:cxn>
                  <a:cxn ang="0">
                    <a:pos x="30" y="18"/>
                  </a:cxn>
                  <a:cxn ang="0">
                    <a:pos x="6" y="0"/>
                  </a:cxn>
                  <a:cxn ang="0">
                    <a:pos x="0" y="6"/>
                  </a:cxn>
                  <a:cxn ang="0">
                    <a:pos x="24" y="24"/>
                  </a:cxn>
                  <a:cxn ang="0">
                    <a:pos x="42" y="42"/>
                  </a:cxn>
                  <a:cxn ang="0">
                    <a:pos x="48" y="66"/>
                  </a:cxn>
                  <a:cxn ang="0">
                    <a:pos x="54" y="90"/>
                  </a:cxn>
                  <a:cxn ang="0">
                    <a:pos x="54" y="90"/>
                  </a:cxn>
                </a:cxnLst>
                <a:rect l="0" t="0" r="r" b="b"/>
                <a:pathLst>
                  <a:path w="60" h="156">
                    <a:moveTo>
                      <a:pt x="54" y="90"/>
                    </a:moveTo>
                    <a:lnTo>
                      <a:pt x="48" y="126"/>
                    </a:lnTo>
                    <a:lnTo>
                      <a:pt x="24" y="156"/>
                    </a:lnTo>
                    <a:lnTo>
                      <a:pt x="30" y="156"/>
                    </a:lnTo>
                    <a:lnTo>
                      <a:pt x="54" y="126"/>
                    </a:lnTo>
                    <a:lnTo>
                      <a:pt x="60" y="90"/>
                    </a:lnTo>
                    <a:lnTo>
                      <a:pt x="54" y="66"/>
                    </a:lnTo>
                    <a:lnTo>
                      <a:pt x="48" y="42"/>
                    </a:lnTo>
                    <a:lnTo>
                      <a:pt x="30" y="18"/>
                    </a:lnTo>
                    <a:lnTo>
                      <a:pt x="6" y="0"/>
                    </a:lnTo>
                    <a:lnTo>
                      <a:pt x="0" y="6"/>
                    </a:lnTo>
                    <a:lnTo>
                      <a:pt x="24" y="24"/>
                    </a:lnTo>
                    <a:lnTo>
                      <a:pt x="42" y="42"/>
                    </a:lnTo>
                    <a:lnTo>
                      <a:pt x="48" y="66"/>
                    </a:lnTo>
                    <a:lnTo>
                      <a:pt x="54" y="90"/>
                    </a:lnTo>
                    <a:lnTo>
                      <a:pt x="54" y="9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3" name="Freeform 57"/>
              <p:cNvSpPr>
                <a:spLocks/>
              </p:cNvSpPr>
              <p:nvPr/>
            </p:nvSpPr>
            <p:spPr bwMode="hidden">
              <a:xfrm>
                <a:off x="5375" y="3246"/>
                <a:ext cx="192" cy="18"/>
              </a:xfrm>
              <a:custGeom>
                <a:avLst/>
                <a:gdLst/>
                <a:ahLst/>
                <a:cxnLst>
                  <a:cxn ang="0">
                    <a:pos x="114" y="12"/>
                  </a:cxn>
                  <a:cxn ang="0">
                    <a:pos x="72" y="6"/>
                  </a:cxn>
                  <a:cxn ang="0">
                    <a:pos x="30" y="0"/>
                  </a:cxn>
                  <a:cxn ang="0">
                    <a:pos x="0" y="0"/>
                  </a:cxn>
                  <a:cxn ang="0">
                    <a:pos x="54" y="12"/>
                  </a:cxn>
                  <a:cxn ang="0">
                    <a:pos x="114" y="18"/>
                  </a:cxn>
                  <a:cxn ang="0">
                    <a:pos x="156" y="18"/>
                  </a:cxn>
                  <a:cxn ang="0">
                    <a:pos x="192" y="12"/>
                  </a:cxn>
                  <a:cxn ang="0">
                    <a:pos x="186" y="0"/>
                  </a:cxn>
                  <a:cxn ang="0">
                    <a:pos x="150" y="6"/>
                  </a:cxn>
                  <a:cxn ang="0">
                    <a:pos x="114" y="12"/>
                  </a:cxn>
                  <a:cxn ang="0">
                    <a:pos x="114" y="12"/>
                  </a:cxn>
                </a:cxnLst>
                <a:rect l="0" t="0" r="r" b="b"/>
                <a:pathLst>
                  <a:path w="192" h="18">
                    <a:moveTo>
                      <a:pt x="114" y="12"/>
                    </a:moveTo>
                    <a:lnTo>
                      <a:pt x="72" y="6"/>
                    </a:lnTo>
                    <a:lnTo>
                      <a:pt x="30" y="0"/>
                    </a:lnTo>
                    <a:lnTo>
                      <a:pt x="0" y="0"/>
                    </a:lnTo>
                    <a:lnTo>
                      <a:pt x="54" y="12"/>
                    </a:lnTo>
                    <a:lnTo>
                      <a:pt x="114" y="18"/>
                    </a:lnTo>
                    <a:lnTo>
                      <a:pt x="156" y="18"/>
                    </a:lnTo>
                    <a:lnTo>
                      <a:pt x="192" y="12"/>
                    </a:lnTo>
                    <a:lnTo>
                      <a:pt x="186" y="0"/>
                    </a:lnTo>
                    <a:lnTo>
                      <a:pt x="150" y="6"/>
                    </a:lnTo>
                    <a:lnTo>
                      <a:pt x="114" y="12"/>
                    </a:lnTo>
                    <a:lnTo>
                      <a:pt x="114" y="1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4" name="Freeform 58"/>
              <p:cNvSpPr>
                <a:spLocks/>
              </p:cNvSpPr>
              <p:nvPr/>
            </p:nvSpPr>
            <p:spPr bwMode="hidden">
              <a:xfrm>
                <a:off x="5304" y="3042"/>
                <a:ext cx="161" cy="186"/>
              </a:xfrm>
              <a:custGeom>
                <a:avLst/>
                <a:gdLst/>
                <a:ahLst/>
                <a:cxnLst>
                  <a:cxn ang="0">
                    <a:pos x="11" y="114"/>
                  </a:cxn>
                  <a:cxn ang="0">
                    <a:pos x="17" y="96"/>
                  </a:cxn>
                  <a:cxn ang="0">
                    <a:pos x="23" y="78"/>
                  </a:cxn>
                  <a:cxn ang="0">
                    <a:pos x="53" y="42"/>
                  </a:cxn>
                  <a:cxn ang="0">
                    <a:pos x="101" y="18"/>
                  </a:cxn>
                  <a:cxn ang="0">
                    <a:pos x="155" y="6"/>
                  </a:cxn>
                  <a:cxn ang="0">
                    <a:pos x="161" y="0"/>
                  </a:cxn>
                  <a:cxn ang="0">
                    <a:pos x="95" y="12"/>
                  </a:cxn>
                  <a:cxn ang="0">
                    <a:pos x="47" y="36"/>
                  </a:cxn>
                  <a:cxn ang="0">
                    <a:pos x="11" y="72"/>
                  </a:cxn>
                  <a:cxn ang="0">
                    <a:pos x="5" y="90"/>
                  </a:cxn>
                  <a:cxn ang="0">
                    <a:pos x="0" y="114"/>
                  </a:cxn>
                  <a:cxn ang="0">
                    <a:pos x="11" y="150"/>
                  </a:cxn>
                  <a:cxn ang="0">
                    <a:pos x="23" y="168"/>
                  </a:cxn>
                  <a:cxn ang="0">
                    <a:pos x="41" y="186"/>
                  </a:cxn>
                  <a:cxn ang="0">
                    <a:pos x="65" y="186"/>
                  </a:cxn>
                  <a:cxn ang="0">
                    <a:pos x="41" y="168"/>
                  </a:cxn>
                  <a:cxn ang="0">
                    <a:pos x="23" y="150"/>
                  </a:cxn>
                  <a:cxn ang="0">
                    <a:pos x="17" y="132"/>
                  </a:cxn>
                  <a:cxn ang="0">
                    <a:pos x="11" y="114"/>
                  </a:cxn>
                  <a:cxn ang="0">
                    <a:pos x="11" y="114"/>
                  </a:cxn>
                </a:cxnLst>
                <a:rect l="0" t="0" r="r" b="b"/>
                <a:pathLst>
                  <a:path w="161" h="186">
                    <a:moveTo>
                      <a:pt x="11" y="114"/>
                    </a:moveTo>
                    <a:lnTo>
                      <a:pt x="17" y="96"/>
                    </a:lnTo>
                    <a:lnTo>
                      <a:pt x="23" y="78"/>
                    </a:lnTo>
                    <a:lnTo>
                      <a:pt x="53" y="42"/>
                    </a:lnTo>
                    <a:lnTo>
                      <a:pt x="101" y="18"/>
                    </a:lnTo>
                    <a:lnTo>
                      <a:pt x="155" y="6"/>
                    </a:lnTo>
                    <a:lnTo>
                      <a:pt x="161" y="0"/>
                    </a:lnTo>
                    <a:lnTo>
                      <a:pt x="95" y="12"/>
                    </a:lnTo>
                    <a:lnTo>
                      <a:pt x="47" y="36"/>
                    </a:lnTo>
                    <a:lnTo>
                      <a:pt x="11" y="72"/>
                    </a:lnTo>
                    <a:lnTo>
                      <a:pt x="5" y="90"/>
                    </a:lnTo>
                    <a:lnTo>
                      <a:pt x="0" y="114"/>
                    </a:lnTo>
                    <a:lnTo>
                      <a:pt x="11" y="150"/>
                    </a:lnTo>
                    <a:lnTo>
                      <a:pt x="23" y="168"/>
                    </a:lnTo>
                    <a:lnTo>
                      <a:pt x="41" y="186"/>
                    </a:lnTo>
                    <a:lnTo>
                      <a:pt x="65" y="186"/>
                    </a:lnTo>
                    <a:lnTo>
                      <a:pt x="41" y="168"/>
                    </a:lnTo>
                    <a:lnTo>
                      <a:pt x="23" y="150"/>
                    </a:lnTo>
                    <a:lnTo>
                      <a:pt x="17" y="132"/>
                    </a:lnTo>
                    <a:lnTo>
                      <a:pt x="11" y="114"/>
                    </a:lnTo>
                    <a:lnTo>
                      <a:pt x="11" y="1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5" name="Freeform 59"/>
              <p:cNvSpPr>
                <a:spLocks/>
              </p:cNvSpPr>
              <p:nvPr/>
            </p:nvSpPr>
            <p:spPr bwMode="hidden">
              <a:xfrm>
                <a:off x="5489" y="3042"/>
                <a:ext cx="186" cy="210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66" y="12"/>
                  </a:cxn>
                  <a:cxn ang="0">
                    <a:pos x="119" y="36"/>
                  </a:cxn>
                  <a:cxn ang="0">
                    <a:pos x="155" y="72"/>
                  </a:cxn>
                  <a:cxn ang="0">
                    <a:pos x="161" y="90"/>
                  </a:cxn>
                  <a:cxn ang="0">
                    <a:pos x="167" y="114"/>
                  </a:cxn>
                  <a:cxn ang="0">
                    <a:pos x="161" y="138"/>
                  </a:cxn>
                  <a:cxn ang="0">
                    <a:pos x="149" y="162"/>
                  </a:cxn>
                  <a:cxn ang="0">
                    <a:pos x="119" y="180"/>
                  </a:cxn>
                  <a:cxn ang="0">
                    <a:pos x="90" y="198"/>
                  </a:cxn>
                  <a:cxn ang="0">
                    <a:pos x="96" y="210"/>
                  </a:cxn>
                  <a:cxn ang="0">
                    <a:pos x="131" y="192"/>
                  </a:cxn>
                  <a:cxn ang="0">
                    <a:pos x="161" y="168"/>
                  </a:cxn>
                  <a:cxn ang="0">
                    <a:pos x="179" y="144"/>
                  </a:cxn>
                  <a:cxn ang="0">
                    <a:pos x="185" y="114"/>
                  </a:cxn>
                  <a:cxn ang="0">
                    <a:pos x="179" y="90"/>
                  </a:cxn>
                  <a:cxn ang="0">
                    <a:pos x="173" y="66"/>
                  </a:cxn>
                  <a:cxn ang="0">
                    <a:pos x="155" y="48"/>
                  </a:cxn>
                  <a:cxn ang="0">
                    <a:pos x="131" y="30"/>
                  </a:cxn>
                  <a:cxn ang="0">
                    <a:pos x="72" y="6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0" y="6"/>
                  </a:cxn>
                </a:cxnLst>
                <a:rect l="0" t="0" r="r" b="b"/>
                <a:pathLst>
                  <a:path w="185" h="210">
                    <a:moveTo>
                      <a:pt x="0" y="6"/>
                    </a:moveTo>
                    <a:lnTo>
                      <a:pt x="66" y="12"/>
                    </a:lnTo>
                    <a:lnTo>
                      <a:pt x="119" y="36"/>
                    </a:lnTo>
                    <a:lnTo>
                      <a:pt x="155" y="72"/>
                    </a:lnTo>
                    <a:lnTo>
                      <a:pt x="161" y="90"/>
                    </a:lnTo>
                    <a:lnTo>
                      <a:pt x="167" y="114"/>
                    </a:lnTo>
                    <a:lnTo>
                      <a:pt x="161" y="138"/>
                    </a:lnTo>
                    <a:lnTo>
                      <a:pt x="149" y="162"/>
                    </a:lnTo>
                    <a:lnTo>
                      <a:pt x="119" y="180"/>
                    </a:lnTo>
                    <a:lnTo>
                      <a:pt x="90" y="198"/>
                    </a:lnTo>
                    <a:lnTo>
                      <a:pt x="96" y="210"/>
                    </a:lnTo>
                    <a:lnTo>
                      <a:pt x="131" y="192"/>
                    </a:lnTo>
                    <a:lnTo>
                      <a:pt x="161" y="168"/>
                    </a:lnTo>
                    <a:lnTo>
                      <a:pt x="179" y="144"/>
                    </a:lnTo>
                    <a:lnTo>
                      <a:pt x="185" y="114"/>
                    </a:lnTo>
                    <a:lnTo>
                      <a:pt x="179" y="90"/>
                    </a:lnTo>
                    <a:lnTo>
                      <a:pt x="173" y="66"/>
                    </a:lnTo>
                    <a:lnTo>
                      <a:pt x="155" y="48"/>
                    </a:lnTo>
                    <a:lnTo>
                      <a:pt x="131" y="30"/>
                    </a:lnTo>
                    <a:lnTo>
                      <a:pt x="72" y="6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6" name="Freeform 60"/>
              <p:cNvSpPr>
                <a:spLocks noEditPoints="1"/>
              </p:cNvSpPr>
              <p:nvPr/>
            </p:nvSpPr>
            <p:spPr bwMode="hidden">
              <a:xfrm>
                <a:off x="5345" y="3058"/>
                <a:ext cx="299" cy="186"/>
              </a:xfrm>
              <a:custGeom>
                <a:avLst/>
                <a:gdLst/>
                <a:ahLst/>
                <a:cxnLst>
                  <a:cxn ang="0">
                    <a:pos x="150" y="0"/>
                  </a:cxn>
                  <a:cxn ang="0">
                    <a:pos x="90" y="6"/>
                  </a:cxn>
                  <a:cxn ang="0">
                    <a:pos x="42" y="30"/>
                  </a:cxn>
                  <a:cxn ang="0">
                    <a:pos x="12" y="54"/>
                  </a:cxn>
                  <a:cxn ang="0">
                    <a:pos x="6" y="72"/>
                  </a:cxn>
                  <a:cxn ang="0">
                    <a:pos x="0" y="90"/>
                  </a:cxn>
                  <a:cxn ang="0">
                    <a:pos x="6" y="108"/>
                  </a:cxn>
                  <a:cxn ang="0">
                    <a:pos x="12" y="126"/>
                  </a:cxn>
                  <a:cxn ang="0">
                    <a:pos x="42" y="156"/>
                  </a:cxn>
                  <a:cxn ang="0">
                    <a:pos x="90" y="180"/>
                  </a:cxn>
                  <a:cxn ang="0">
                    <a:pos x="150" y="186"/>
                  </a:cxn>
                  <a:cxn ang="0">
                    <a:pos x="209" y="180"/>
                  </a:cxn>
                  <a:cxn ang="0">
                    <a:pos x="257" y="156"/>
                  </a:cxn>
                  <a:cxn ang="0">
                    <a:pos x="287" y="126"/>
                  </a:cxn>
                  <a:cxn ang="0">
                    <a:pos x="299" y="108"/>
                  </a:cxn>
                  <a:cxn ang="0">
                    <a:pos x="299" y="90"/>
                  </a:cxn>
                  <a:cxn ang="0">
                    <a:pos x="299" y="72"/>
                  </a:cxn>
                  <a:cxn ang="0">
                    <a:pos x="287" y="54"/>
                  </a:cxn>
                  <a:cxn ang="0">
                    <a:pos x="257" y="30"/>
                  </a:cxn>
                  <a:cxn ang="0">
                    <a:pos x="209" y="6"/>
                  </a:cxn>
                  <a:cxn ang="0">
                    <a:pos x="150" y="0"/>
                  </a:cxn>
                  <a:cxn ang="0">
                    <a:pos x="150" y="0"/>
                  </a:cxn>
                  <a:cxn ang="0">
                    <a:pos x="150" y="180"/>
                  </a:cxn>
                  <a:cxn ang="0">
                    <a:pos x="96" y="174"/>
                  </a:cxn>
                  <a:cxn ang="0">
                    <a:pos x="48" y="156"/>
                  </a:cxn>
                  <a:cxn ang="0">
                    <a:pos x="18" y="126"/>
                  </a:cxn>
                  <a:cxn ang="0">
                    <a:pos x="12" y="108"/>
                  </a:cxn>
                  <a:cxn ang="0">
                    <a:pos x="6" y="90"/>
                  </a:cxn>
                  <a:cxn ang="0">
                    <a:pos x="12" y="72"/>
                  </a:cxn>
                  <a:cxn ang="0">
                    <a:pos x="18" y="54"/>
                  </a:cxn>
                  <a:cxn ang="0">
                    <a:pos x="48" y="30"/>
                  </a:cxn>
                  <a:cxn ang="0">
                    <a:pos x="96" y="12"/>
                  </a:cxn>
                  <a:cxn ang="0">
                    <a:pos x="150" y="6"/>
                  </a:cxn>
                  <a:cxn ang="0">
                    <a:pos x="203" y="12"/>
                  </a:cxn>
                  <a:cxn ang="0">
                    <a:pos x="251" y="30"/>
                  </a:cxn>
                  <a:cxn ang="0">
                    <a:pos x="281" y="54"/>
                  </a:cxn>
                  <a:cxn ang="0">
                    <a:pos x="293" y="72"/>
                  </a:cxn>
                  <a:cxn ang="0">
                    <a:pos x="293" y="90"/>
                  </a:cxn>
                  <a:cxn ang="0">
                    <a:pos x="293" y="108"/>
                  </a:cxn>
                  <a:cxn ang="0">
                    <a:pos x="281" y="126"/>
                  </a:cxn>
                  <a:cxn ang="0">
                    <a:pos x="251" y="156"/>
                  </a:cxn>
                  <a:cxn ang="0">
                    <a:pos x="203" y="174"/>
                  </a:cxn>
                  <a:cxn ang="0">
                    <a:pos x="150" y="180"/>
                  </a:cxn>
                  <a:cxn ang="0">
                    <a:pos x="150" y="180"/>
                  </a:cxn>
                </a:cxnLst>
                <a:rect l="0" t="0" r="r" b="b"/>
                <a:pathLst>
                  <a:path w="299" h="186">
                    <a:moveTo>
                      <a:pt x="150" y="0"/>
                    </a:moveTo>
                    <a:lnTo>
                      <a:pt x="90" y="6"/>
                    </a:lnTo>
                    <a:lnTo>
                      <a:pt x="42" y="30"/>
                    </a:lnTo>
                    <a:lnTo>
                      <a:pt x="12" y="54"/>
                    </a:lnTo>
                    <a:lnTo>
                      <a:pt x="6" y="72"/>
                    </a:lnTo>
                    <a:lnTo>
                      <a:pt x="0" y="90"/>
                    </a:lnTo>
                    <a:lnTo>
                      <a:pt x="6" y="108"/>
                    </a:lnTo>
                    <a:lnTo>
                      <a:pt x="12" y="126"/>
                    </a:lnTo>
                    <a:lnTo>
                      <a:pt x="42" y="156"/>
                    </a:lnTo>
                    <a:lnTo>
                      <a:pt x="90" y="180"/>
                    </a:lnTo>
                    <a:lnTo>
                      <a:pt x="150" y="186"/>
                    </a:lnTo>
                    <a:lnTo>
                      <a:pt x="209" y="180"/>
                    </a:lnTo>
                    <a:lnTo>
                      <a:pt x="257" y="156"/>
                    </a:lnTo>
                    <a:lnTo>
                      <a:pt x="287" y="126"/>
                    </a:lnTo>
                    <a:lnTo>
                      <a:pt x="299" y="108"/>
                    </a:lnTo>
                    <a:lnTo>
                      <a:pt x="299" y="90"/>
                    </a:lnTo>
                    <a:lnTo>
                      <a:pt x="299" y="72"/>
                    </a:lnTo>
                    <a:lnTo>
                      <a:pt x="287" y="54"/>
                    </a:lnTo>
                    <a:lnTo>
                      <a:pt x="257" y="30"/>
                    </a:lnTo>
                    <a:lnTo>
                      <a:pt x="209" y="6"/>
                    </a:lnTo>
                    <a:lnTo>
                      <a:pt x="150" y="0"/>
                    </a:lnTo>
                    <a:lnTo>
                      <a:pt x="150" y="0"/>
                    </a:lnTo>
                    <a:close/>
                    <a:moveTo>
                      <a:pt x="150" y="180"/>
                    </a:moveTo>
                    <a:lnTo>
                      <a:pt x="96" y="174"/>
                    </a:lnTo>
                    <a:lnTo>
                      <a:pt x="48" y="156"/>
                    </a:lnTo>
                    <a:lnTo>
                      <a:pt x="18" y="126"/>
                    </a:lnTo>
                    <a:lnTo>
                      <a:pt x="12" y="108"/>
                    </a:lnTo>
                    <a:lnTo>
                      <a:pt x="6" y="90"/>
                    </a:lnTo>
                    <a:lnTo>
                      <a:pt x="12" y="72"/>
                    </a:lnTo>
                    <a:lnTo>
                      <a:pt x="18" y="54"/>
                    </a:lnTo>
                    <a:lnTo>
                      <a:pt x="48" y="30"/>
                    </a:lnTo>
                    <a:lnTo>
                      <a:pt x="96" y="12"/>
                    </a:lnTo>
                    <a:lnTo>
                      <a:pt x="150" y="6"/>
                    </a:lnTo>
                    <a:lnTo>
                      <a:pt x="203" y="12"/>
                    </a:lnTo>
                    <a:lnTo>
                      <a:pt x="251" y="30"/>
                    </a:lnTo>
                    <a:lnTo>
                      <a:pt x="281" y="54"/>
                    </a:lnTo>
                    <a:lnTo>
                      <a:pt x="293" y="72"/>
                    </a:lnTo>
                    <a:lnTo>
                      <a:pt x="293" y="90"/>
                    </a:lnTo>
                    <a:lnTo>
                      <a:pt x="293" y="108"/>
                    </a:lnTo>
                    <a:lnTo>
                      <a:pt x="281" y="126"/>
                    </a:lnTo>
                    <a:lnTo>
                      <a:pt x="251" y="156"/>
                    </a:lnTo>
                    <a:lnTo>
                      <a:pt x="203" y="174"/>
                    </a:lnTo>
                    <a:lnTo>
                      <a:pt x="150" y="180"/>
                    </a:lnTo>
                    <a:lnTo>
                      <a:pt x="150" y="18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grpSp>
            <p:nvGrpSpPr>
              <p:cNvPr id="17" name="Group 61"/>
              <p:cNvGrpSpPr>
                <a:grpSpLocks/>
              </p:cNvGrpSpPr>
              <p:nvPr/>
            </p:nvGrpSpPr>
            <p:grpSpPr bwMode="auto">
              <a:xfrm>
                <a:off x="5381" y="3085"/>
                <a:ext cx="227" cy="132"/>
                <a:chOff x="5381" y="3085"/>
                <a:chExt cx="227" cy="132"/>
              </a:xfrm>
            </p:grpSpPr>
            <p:sp>
              <p:nvSpPr>
                <p:cNvPr id="18" name="Oval 62"/>
                <p:cNvSpPr>
                  <a:spLocks noChangeArrowheads="1"/>
                </p:cNvSpPr>
                <p:nvPr userDrawn="1"/>
              </p:nvSpPr>
              <p:spPr bwMode="hidden">
                <a:xfrm>
                  <a:off x="5381" y="3085"/>
                  <a:ext cx="227" cy="13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chemeClr val="accent2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19" name="Oval 63"/>
                <p:cNvSpPr>
                  <a:spLocks noChangeArrowheads="1"/>
                </p:cNvSpPr>
                <p:nvPr userDrawn="1"/>
              </p:nvSpPr>
              <p:spPr bwMode="hidden">
                <a:xfrm>
                  <a:off x="5403" y="3099"/>
                  <a:ext cx="182" cy="10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2"/>
                    </a:gs>
                    <a:gs pos="100000">
                      <a:schemeClr val="bg1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20" name="Oval 64"/>
                <p:cNvSpPr>
                  <a:spLocks noChangeArrowheads="1"/>
                </p:cNvSpPr>
                <p:nvPr userDrawn="1"/>
              </p:nvSpPr>
              <p:spPr bwMode="hidden">
                <a:xfrm>
                  <a:off x="5431" y="3109"/>
                  <a:ext cx="125" cy="8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chemeClr val="accent2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21" name="Oval 65"/>
                <p:cNvSpPr>
                  <a:spLocks noChangeArrowheads="1"/>
                </p:cNvSpPr>
                <p:nvPr userDrawn="1"/>
              </p:nvSpPr>
              <p:spPr bwMode="hidden">
                <a:xfrm>
                  <a:off x="5458" y="3125"/>
                  <a:ext cx="73" cy="47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2"/>
                    </a:gs>
                    <a:gs pos="100000">
                      <a:schemeClr val="bg1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</p:grpSp>
        </p:grpSp>
      </p:grpSp>
      <p:sp>
        <p:nvSpPr>
          <p:cNvPr id="35906" name="Rectangle 66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692275"/>
            <a:ext cx="7772400" cy="1736725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5907" name="Rectangle 67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68" name="Rectangle 68"/>
          <p:cNvSpPr>
            <a:spLocks noGrp="1" noChangeArrowheads="1"/>
          </p:cNvSpPr>
          <p:nvPr>
            <p:ph type="dt" sz="quarter" idx="10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F481C8-2D8C-43DC-B309-60F43EEC78D3}" type="datetimeFigureOut">
              <a:rPr lang="ru-RU"/>
              <a:pPr>
                <a:defRPr/>
              </a:pPr>
              <a:t>16.04.2014</a:t>
            </a:fld>
            <a:endParaRPr lang="ru-RU"/>
          </a:p>
        </p:txBody>
      </p:sp>
      <p:sp>
        <p:nvSpPr>
          <p:cNvPr id="69" name="Rectangle 69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0" name="Rectangle 70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3428E4-0429-45D1-8073-AA22561148F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568CB6-7215-4C94-A768-37EF7F27CE66}" type="datetimeFigureOut">
              <a:rPr lang="ru-RU"/>
              <a:pPr>
                <a:defRPr/>
              </a:pPr>
              <a:t>16.04.2014</a:t>
            </a:fld>
            <a:endParaRPr lang="ru-RU"/>
          </a:p>
        </p:txBody>
      </p:sp>
      <p:sp>
        <p:nvSpPr>
          <p:cNvPr id="5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AB4124B-B9F8-447C-9FD0-58E7B9574E5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4835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483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FC764E4-F232-4040-85C2-22555C8E1C40}" type="datetimeFigureOut">
              <a:rPr lang="ru-RU"/>
              <a:pPr>
                <a:defRPr/>
              </a:pPr>
              <a:t>16.04.2014</a:t>
            </a:fld>
            <a:endParaRPr lang="ru-RU"/>
          </a:p>
        </p:txBody>
      </p:sp>
      <p:sp>
        <p:nvSpPr>
          <p:cNvPr id="5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8BAE5E1-CB4E-4ED8-8494-80612B80F93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510438-7295-486E-8224-FDF57FB3FC2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11618FD-9E0E-4208-B05F-60758B519824}" type="datetimeFigureOut">
              <a:rPr lang="ru-RU"/>
              <a:pPr>
                <a:defRPr/>
              </a:pPr>
              <a:t>16.04.2014</a:t>
            </a:fld>
            <a:endParaRPr lang="ru-RU"/>
          </a:p>
        </p:txBody>
      </p:sp>
      <p:sp>
        <p:nvSpPr>
          <p:cNvPr id="5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0CBF376-3488-4482-B3A7-3FA007D039D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ED9BA05-5A11-486E-AEBA-472FFEB4BCDB}" type="datetimeFigureOut">
              <a:rPr lang="ru-RU"/>
              <a:pPr>
                <a:defRPr/>
              </a:pPr>
              <a:t>16.04.2014</a:t>
            </a:fld>
            <a:endParaRPr lang="ru-RU"/>
          </a:p>
        </p:txBody>
      </p:sp>
      <p:sp>
        <p:nvSpPr>
          <p:cNvPr id="5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DC109C-04AE-4C14-9C53-7864C1C328A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25D290-5314-4F34-9EF3-3A1AC63E9548}" type="datetimeFigureOut">
              <a:rPr lang="ru-RU"/>
              <a:pPr>
                <a:defRPr/>
              </a:pPr>
              <a:t>16.04.2014</a:t>
            </a:fld>
            <a:endParaRPr lang="ru-RU"/>
          </a:p>
        </p:txBody>
      </p:sp>
      <p:sp>
        <p:nvSpPr>
          <p:cNvPr id="6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D1559B-E3CC-47B0-929D-528F6573FFA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30E091-6E15-4BA7-99C3-709DE5BF596E}" type="datetimeFigureOut">
              <a:rPr lang="ru-RU"/>
              <a:pPr>
                <a:defRPr/>
              </a:pPr>
              <a:t>16.04.2014</a:t>
            </a:fld>
            <a:endParaRPr lang="ru-RU"/>
          </a:p>
        </p:txBody>
      </p:sp>
      <p:sp>
        <p:nvSpPr>
          <p:cNvPr id="8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836E031-EA2A-4ADC-9E35-799FDE9C2A0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A755FB-CA02-49C9-8463-246004969F58}" type="datetimeFigureOut">
              <a:rPr lang="ru-RU"/>
              <a:pPr>
                <a:defRPr/>
              </a:pPr>
              <a:t>16.04.2014</a:t>
            </a:fld>
            <a:endParaRPr lang="ru-RU"/>
          </a:p>
        </p:txBody>
      </p:sp>
      <p:sp>
        <p:nvSpPr>
          <p:cNvPr id="4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037D1F3-95EE-42AC-ACF2-CFBA1AB44A1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53D6AB-66D0-4A02-9EB7-02BB092F61CD}" type="datetimeFigureOut">
              <a:rPr lang="ru-RU"/>
              <a:pPr>
                <a:defRPr/>
              </a:pPr>
              <a:t>16.04.2014</a:t>
            </a:fld>
            <a:endParaRPr lang="ru-RU"/>
          </a:p>
        </p:txBody>
      </p:sp>
      <p:sp>
        <p:nvSpPr>
          <p:cNvPr id="3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B1BB26E-4D9A-4719-BC77-585C3BE2C9A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080FE1-5EC3-48F9-AEE6-5EFAD80BF407}" type="datetimeFigureOut">
              <a:rPr lang="ru-RU"/>
              <a:pPr>
                <a:defRPr/>
              </a:pPr>
              <a:t>16.04.2014</a:t>
            </a:fld>
            <a:endParaRPr lang="ru-RU"/>
          </a:p>
        </p:txBody>
      </p:sp>
      <p:sp>
        <p:nvSpPr>
          <p:cNvPr id="6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CFAC6BA-0826-4860-91DA-15E468165D4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1D7D224-DF71-4340-BFFB-86301EAB010D}" type="datetimeFigureOut">
              <a:rPr lang="ru-RU"/>
              <a:pPr>
                <a:defRPr/>
              </a:pPr>
              <a:t>16.04.2014</a:t>
            </a:fld>
            <a:endParaRPr lang="ru-RU"/>
          </a:p>
        </p:txBody>
      </p:sp>
      <p:sp>
        <p:nvSpPr>
          <p:cNvPr id="6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A368A8E-58DC-4365-844A-C4103FD4BCB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Freeform 2"/>
          <p:cNvSpPr>
            <a:spLocks/>
          </p:cNvSpPr>
          <p:nvPr/>
        </p:nvSpPr>
        <p:spPr bwMode="hidden">
          <a:xfrm>
            <a:off x="6627813" y="6429375"/>
            <a:ext cx="285750" cy="209550"/>
          </a:xfrm>
          <a:custGeom>
            <a:avLst/>
            <a:gdLst/>
            <a:ahLst/>
            <a:cxnLst>
              <a:cxn ang="0">
                <a:pos x="0" y="132"/>
              </a:cxn>
              <a:cxn ang="0">
                <a:pos x="29" y="132"/>
              </a:cxn>
              <a:cxn ang="0">
                <a:pos x="77" y="108"/>
              </a:cxn>
              <a:cxn ang="0">
                <a:pos x="119" y="78"/>
              </a:cxn>
              <a:cxn ang="0">
                <a:pos x="155" y="48"/>
              </a:cxn>
              <a:cxn ang="0">
                <a:pos x="179" y="12"/>
              </a:cxn>
              <a:cxn ang="0">
                <a:pos x="173" y="6"/>
              </a:cxn>
              <a:cxn ang="0">
                <a:pos x="167" y="0"/>
              </a:cxn>
              <a:cxn ang="0">
                <a:pos x="137" y="42"/>
              </a:cxn>
              <a:cxn ang="0">
                <a:pos x="101" y="78"/>
              </a:cxn>
              <a:cxn ang="0">
                <a:pos x="53" y="108"/>
              </a:cxn>
              <a:cxn ang="0">
                <a:pos x="0" y="132"/>
              </a:cxn>
              <a:cxn ang="0">
                <a:pos x="0" y="132"/>
              </a:cxn>
            </a:cxnLst>
            <a:rect l="0" t="0" r="r" b="b"/>
            <a:pathLst>
              <a:path w="179" h="132">
                <a:moveTo>
                  <a:pt x="0" y="132"/>
                </a:moveTo>
                <a:lnTo>
                  <a:pt x="29" y="132"/>
                </a:lnTo>
                <a:lnTo>
                  <a:pt x="77" y="108"/>
                </a:lnTo>
                <a:lnTo>
                  <a:pt x="119" y="78"/>
                </a:lnTo>
                <a:lnTo>
                  <a:pt x="155" y="48"/>
                </a:lnTo>
                <a:lnTo>
                  <a:pt x="179" y="12"/>
                </a:lnTo>
                <a:lnTo>
                  <a:pt x="173" y="6"/>
                </a:lnTo>
                <a:lnTo>
                  <a:pt x="167" y="0"/>
                </a:lnTo>
                <a:lnTo>
                  <a:pt x="137" y="42"/>
                </a:lnTo>
                <a:lnTo>
                  <a:pt x="101" y="78"/>
                </a:lnTo>
                <a:lnTo>
                  <a:pt x="53" y="108"/>
                </a:lnTo>
                <a:lnTo>
                  <a:pt x="0" y="132"/>
                </a:lnTo>
                <a:lnTo>
                  <a:pt x="0" y="132"/>
                </a:lnTo>
                <a:close/>
              </a:path>
            </a:pathLst>
          </a:custGeom>
          <a:gradFill rotWithShape="0">
            <a:gsLst>
              <a:gs pos="0">
                <a:schemeClr val="accent2"/>
              </a:gs>
              <a:gs pos="100000">
                <a:schemeClr val="accent2">
                  <a:gamma/>
                  <a:shade val="87843"/>
                  <a:invGamma/>
                </a:schemeClr>
              </a:gs>
            </a:gsLst>
            <a:lin ang="18900000" scaled="1"/>
          </a:gra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ru-RU"/>
          </a:p>
        </p:txBody>
      </p:sp>
      <p:grpSp>
        <p:nvGrpSpPr>
          <p:cNvPr id="1027" name="Group 3"/>
          <p:cNvGrpSpPr>
            <a:grpSpLocks/>
          </p:cNvGrpSpPr>
          <p:nvPr/>
        </p:nvGrpSpPr>
        <p:grpSpPr bwMode="auto">
          <a:xfrm>
            <a:off x="3175" y="4267200"/>
            <a:ext cx="9140825" cy="2590800"/>
            <a:chOff x="2" y="2688"/>
            <a:chExt cx="5758" cy="1632"/>
          </a:xfrm>
        </p:grpSpPr>
        <p:sp>
          <p:nvSpPr>
            <p:cNvPr id="34820" name="Freeform 4"/>
            <p:cNvSpPr>
              <a:spLocks/>
            </p:cNvSpPr>
            <p:nvPr/>
          </p:nvSpPr>
          <p:spPr bwMode="hidden">
            <a:xfrm>
              <a:off x="2" y="2688"/>
              <a:ext cx="5758" cy="1632"/>
            </a:xfrm>
            <a:custGeom>
              <a:avLst/>
              <a:gdLst/>
              <a:ahLst/>
              <a:cxnLst>
                <a:cxn ang="0">
                  <a:pos x="5740" y="4316"/>
                </a:cxn>
                <a:cxn ang="0">
                  <a:pos x="0" y="4316"/>
                </a:cxn>
                <a:cxn ang="0">
                  <a:pos x="0" y="0"/>
                </a:cxn>
                <a:cxn ang="0">
                  <a:pos x="5740" y="0"/>
                </a:cxn>
                <a:cxn ang="0">
                  <a:pos x="5740" y="4316"/>
                </a:cxn>
                <a:cxn ang="0">
                  <a:pos x="5740" y="4316"/>
                </a:cxn>
              </a:cxnLst>
              <a:rect l="0" t="0" r="r" b="b"/>
              <a:pathLst>
                <a:path w="5740" h="4316">
                  <a:moveTo>
                    <a:pt x="5740" y="4316"/>
                  </a:moveTo>
                  <a:lnTo>
                    <a:pt x="0" y="4316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4316"/>
                  </a:lnTo>
                  <a:lnTo>
                    <a:pt x="5740" y="431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accent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grpSp>
          <p:nvGrpSpPr>
            <p:cNvPr id="1034" name="Group 5"/>
            <p:cNvGrpSpPr>
              <a:grpSpLocks/>
            </p:cNvGrpSpPr>
            <p:nvPr userDrawn="1"/>
          </p:nvGrpSpPr>
          <p:grpSpPr bwMode="auto">
            <a:xfrm>
              <a:off x="3528" y="3715"/>
              <a:ext cx="792" cy="521"/>
              <a:chOff x="3527" y="3715"/>
              <a:chExt cx="792" cy="521"/>
            </a:xfrm>
          </p:grpSpPr>
          <p:sp>
            <p:nvSpPr>
              <p:cNvPr id="34822" name="Oval 6"/>
              <p:cNvSpPr>
                <a:spLocks noChangeArrowheads="1"/>
              </p:cNvSpPr>
              <p:nvPr/>
            </p:nvSpPr>
            <p:spPr bwMode="hidden">
              <a:xfrm>
                <a:off x="3686" y="3810"/>
                <a:ext cx="532" cy="327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4823" name="Oval 7"/>
              <p:cNvSpPr>
                <a:spLocks noChangeArrowheads="1"/>
              </p:cNvSpPr>
              <p:nvPr/>
            </p:nvSpPr>
            <p:spPr bwMode="hidden">
              <a:xfrm>
                <a:off x="3726" y="3840"/>
                <a:ext cx="452" cy="275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0980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4824" name="Oval 8"/>
              <p:cNvSpPr>
                <a:spLocks noChangeArrowheads="1"/>
              </p:cNvSpPr>
              <p:nvPr/>
            </p:nvSpPr>
            <p:spPr bwMode="hidden">
              <a:xfrm>
                <a:off x="3782" y="3872"/>
                <a:ext cx="344" cy="207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4825" name="Oval 9"/>
              <p:cNvSpPr>
                <a:spLocks noChangeArrowheads="1"/>
              </p:cNvSpPr>
              <p:nvPr/>
            </p:nvSpPr>
            <p:spPr bwMode="hidden">
              <a:xfrm>
                <a:off x="3822" y="3896"/>
                <a:ext cx="262" cy="159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4826" name="Oval 10"/>
              <p:cNvSpPr>
                <a:spLocks noChangeArrowheads="1"/>
              </p:cNvSpPr>
              <p:nvPr/>
            </p:nvSpPr>
            <p:spPr bwMode="hidden">
              <a:xfrm>
                <a:off x="3856" y="3922"/>
                <a:ext cx="192" cy="107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4827" name="Freeform 11"/>
              <p:cNvSpPr>
                <a:spLocks/>
              </p:cNvSpPr>
              <p:nvPr/>
            </p:nvSpPr>
            <p:spPr bwMode="hidden">
              <a:xfrm>
                <a:off x="3575" y="3715"/>
                <a:ext cx="383" cy="161"/>
              </a:xfrm>
              <a:custGeom>
                <a:avLst/>
                <a:gdLst/>
                <a:ahLst/>
                <a:cxnLst>
                  <a:cxn ang="0">
                    <a:pos x="376" y="12"/>
                  </a:cxn>
                  <a:cxn ang="0">
                    <a:pos x="257" y="24"/>
                  </a:cxn>
                  <a:cxn ang="0">
                    <a:pos x="149" y="54"/>
                  </a:cxn>
                  <a:cxn ang="0">
                    <a:pos x="101" y="77"/>
                  </a:cxn>
                  <a:cxn ang="0">
                    <a:pos x="59" y="101"/>
                  </a:cxn>
                  <a:cxn ang="0">
                    <a:pos x="24" y="131"/>
                  </a:cxn>
                  <a:cxn ang="0">
                    <a:pos x="0" y="161"/>
                  </a:cxn>
                  <a:cxn ang="0">
                    <a:pos x="0" y="137"/>
                  </a:cxn>
                  <a:cxn ang="0">
                    <a:pos x="29" y="107"/>
                  </a:cxn>
                  <a:cxn ang="0">
                    <a:pos x="65" y="83"/>
                  </a:cxn>
                  <a:cxn ang="0">
                    <a:pos x="155" y="36"/>
                  </a:cxn>
                  <a:cxn ang="0">
                    <a:pos x="257" y="12"/>
                  </a:cxn>
                  <a:cxn ang="0">
                    <a:pos x="376" y="0"/>
                  </a:cxn>
                  <a:cxn ang="0">
                    <a:pos x="376" y="0"/>
                  </a:cxn>
                  <a:cxn ang="0">
                    <a:pos x="382" y="0"/>
                  </a:cxn>
                  <a:cxn ang="0">
                    <a:pos x="382" y="12"/>
                  </a:cxn>
                  <a:cxn ang="0">
                    <a:pos x="376" y="12"/>
                  </a:cxn>
                  <a:cxn ang="0">
                    <a:pos x="376" y="12"/>
                  </a:cxn>
                  <a:cxn ang="0">
                    <a:pos x="376" y="12"/>
                  </a:cxn>
                </a:cxnLst>
                <a:rect l="0" t="0" r="r" b="b"/>
                <a:pathLst>
                  <a:path w="382" h="161">
                    <a:moveTo>
                      <a:pt x="376" y="12"/>
                    </a:moveTo>
                    <a:lnTo>
                      <a:pt x="257" y="24"/>
                    </a:lnTo>
                    <a:lnTo>
                      <a:pt x="149" y="54"/>
                    </a:lnTo>
                    <a:lnTo>
                      <a:pt x="101" y="77"/>
                    </a:lnTo>
                    <a:lnTo>
                      <a:pt x="59" y="101"/>
                    </a:lnTo>
                    <a:lnTo>
                      <a:pt x="24" y="131"/>
                    </a:lnTo>
                    <a:lnTo>
                      <a:pt x="0" y="161"/>
                    </a:lnTo>
                    <a:lnTo>
                      <a:pt x="0" y="137"/>
                    </a:lnTo>
                    <a:lnTo>
                      <a:pt x="29" y="107"/>
                    </a:lnTo>
                    <a:lnTo>
                      <a:pt x="65" y="83"/>
                    </a:lnTo>
                    <a:lnTo>
                      <a:pt x="155" y="36"/>
                    </a:lnTo>
                    <a:lnTo>
                      <a:pt x="257" y="12"/>
                    </a:lnTo>
                    <a:lnTo>
                      <a:pt x="376" y="0"/>
                    </a:lnTo>
                    <a:lnTo>
                      <a:pt x="376" y="0"/>
                    </a:lnTo>
                    <a:lnTo>
                      <a:pt x="382" y="0"/>
                    </a:lnTo>
                    <a:lnTo>
                      <a:pt x="382" y="12"/>
                    </a:lnTo>
                    <a:lnTo>
                      <a:pt x="376" y="12"/>
                    </a:lnTo>
                    <a:lnTo>
                      <a:pt x="376" y="12"/>
                    </a:lnTo>
                    <a:lnTo>
                      <a:pt x="376" y="1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4828" name="Freeform 12"/>
              <p:cNvSpPr>
                <a:spLocks/>
              </p:cNvSpPr>
              <p:nvPr/>
            </p:nvSpPr>
            <p:spPr bwMode="hidden">
              <a:xfrm>
                <a:off x="3695" y="4170"/>
                <a:ext cx="444" cy="66"/>
              </a:xfrm>
              <a:custGeom>
                <a:avLst/>
                <a:gdLst/>
                <a:ahLst/>
                <a:cxnLst>
                  <a:cxn ang="0">
                    <a:pos x="257" y="54"/>
                  </a:cxn>
                  <a:cxn ang="0">
                    <a:pos x="353" y="48"/>
                  </a:cxn>
                  <a:cxn ang="0">
                    <a:pos x="443" y="24"/>
                  </a:cxn>
                  <a:cxn ang="0">
                    <a:pos x="443" y="36"/>
                  </a:cxn>
                  <a:cxn ang="0">
                    <a:pos x="353" y="60"/>
                  </a:cxn>
                  <a:cxn ang="0">
                    <a:pos x="257" y="66"/>
                  </a:cxn>
                  <a:cxn ang="0">
                    <a:pos x="186" y="60"/>
                  </a:cxn>
                  <a:cxn ang="0">
                    <a:pos x="120" y="48"/>
                  </a:cxn>
                  <a:cxn ang="0">
                    <a:pos x="60" y="36"/>
                  </a:cxn>
                  <a:cxn ang="0">
                    <a:pos x="0" y="12"/>
                  </a:cxn>
                  <a:cxn ang="0">
                    <a:pos x="0" y="0"/>
                  </a:cxn>
                  <a:cxn ang="0">
                    <a:pos x="54" y="24"/>
                  </a:cxn>
                  <a:cxn ang="0">
                    <a:pos x="120" y="36"/>
                  </a:cxn>
                  <a:cxn ang="0">
                    <a:pos x="186" y="48"/>
                  </a:cxn>
                  <a:cxn ang="0">
                    <a:pos x="257" y="54"/>
                  </a:cxn>
                  <a:cxn ang="0">
                    <a:pos x="257" y="54"/>
                  </a:cxn>
                </a:cxnLst>
                <a:rect l="0" t="0" r="r" b="b"/>
                <a:pathLst>
                  <a:path w="443" h="66">
                    <a:moveTo>
                      <a:pt x="257" y="54"/>
                    </a:moveTo>
                    <a:lnTo>
                      <a:pt x="353" y="48"/>
                    </a:lnTo>
                    <a:lnTo>
                      <a:pt x="443" y="24"/>
                    </a:lnTo>
                    <a:lnTo>
                      <a:pt x="443" y="36"/>
                    </a:lnTo>
                    <a:lnTo>
                      <a:pt x="353" y="60"/>
                    </a:lnTo>
                    <a:lnTo>
                      <a:pt x="257" y="66"/>
                    </a:lnTo>
                    <a:lnTo>
                      <a:pt x="186" y="60"/>
                    </a:lnTo>
                    <a:lnTo>
                      <a:pt x="120" y="48"/>
                    </a:lnTo>
                    <a:lnTo>
                      <a:pt x="60" y="36"/>
                    </a:lnTo>
                    <a:lnTo>
                      <a:pt x="0" y="12"/>
                    </a:lnTo>
                    <a:lnTo>
                      <a:pt x="0" y="0"/>
                    </a:lnTo>
                    <a:lnTo>
                      <a:pt x="54" y="24"/>
                    </a:lnTo>
                    <a:lnTo>
                      <a:pt x="120" y="36"/>
                    </a:lnTo>
                    <a:lnTo>
                      <a:pt x="186" y="48"/>
                    </a:lnTo>
                    <a:lnTo>
                      <a:pt x="257" y="54"/>
                    </a:lnTo>
                    <a:lnTo>
                      <a:pt x="257" y="5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shade val="84706"/>
                      <a:invGamma/>
                    </a:schemeClr>
                  </a:gs>
                  <a:gs pos="100000">
                    <a:schemeClr val="accent2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4829" name="Freeform 13"/>
              <p:cNvSpPr>
                <a:spLocks/>
              </p:cNvSpPr>
              <p:nvPr/>
            </p:nvSpPr>
            <p:spPr bwMode="hidden">
              <a:xfrm>
                <a:off x="3527" y="3906"/>
                <a:ext cx="89" cy="216"/>
              </a:xfrm>
              <a:custGeom>
                <a:avLst/>
                <a:gdLst/>
                <a:ahLst/>
                <a:cxnLst>
                  <a:cxn ang="0">
                    <a:pos x="12" y="66"/>
                  </a:cxn>
                  <a:cxn ang="0">
                    <a:pos x="18" y="108"/>
                  </a:cxn>
                  <a:cxn ang="0">
                    <a:pos x="36" y="144"/>
                  </a:cxn>
                  <a:cxn ang="0">
                    <a:pos x="60" y="180"/>
                  </a:cxn>
                  <a:cxn ang="0">
                    <a:pos x="89" y="216"/>
                  </a:cxn>
                  <a:cxn ang="0">
                    <a:pos x="72" y="216"/>
                  </a:cxn>
                  <a:cxn ang="0">
                    <a:pos x="42" y="180"/>
                  </a:cxn>
                  <a:cxn ang="0">
                    <a:pos x="18" y="144"/>
                  </a:cxn>
                  <a:cxn ang="0">
                    <a:pos x="6" y="108"/>
                  </a:cxn>
                  <a:cxn ang="0">
                    <a:pos x="0" y="66"/>
                  </a:cxn>
                  <a:cxn ang="0">
                    <a:pos x="0" y="30"/>
                  </a:cxn>
                  <a:cxn ang="0">
                    <a:pos x="12" y="0"/>
                  </a:cxn>
                  <a:cxn ang="0">
                    <a:pos x="30" y="0"/>
                  </a:cxn>
                  <a:cxn ang="0">
                    <a:pos x="18" y="30"/>
                  </a:cxn>
                  <a:cxn ang="0">
                    <a:pos x="12" y="66"/>
                  </a:cxn>
                  <a:cxn ang="0">
                    <a:pos x="12" y="66"/>
                  </a:cxn>
                </a:cxnLst>
                <a:rect l="0" t="0" r="r" b="b"/>
                <a:pathLst>
                  <a:path w="89" h="216">
                    <a:moveTo>
                      <a:pt x="12" y="66"/>
                    </a:moveTo>
                    <a:lnTo>
                      <a:pt x="18" y="108"/>
                    </a:lnTo>
                    <a:lnTo>
                      <a:pt x="36" y="144"/>
                    </a:lnTo>
                    <a:lnTo>
                      <a:pt x="60" y="180"/>
                    </a:lnTo>
                    <a:lnTo>
                      <a:pt x="89" y="216"/>
                    </a:lnTo>
                    <a:lnTo>
                      <a:pt x="72" y="216"/>
                    </a:lnTo>
                    <a:lnTo>
                      <a:pt x="42" y="180"/>
                    </a:lnTo>
                    <a:lnTo>
                      <a:pt x="18" y="144"/>
                    </a:lnTo>
                    <a:lnTo>
                      <a:pt x="6" y="108"/>
                    </a:lnTo>
                    <a:lnTo>
                      <a:pt x="0" y="66"/>
                    </a:lnTo>
                    <a:lnTo>
                      <a:pt x="0" y="30"/>
                    </a:lnTo>
                    <a:lnTo>
                      <a:pt x="12" y="0"/>
                    </a:lnTo>
                    <a:lnTo>
                      <a:pt x="30" y="0"/>
                    </a:lnTo>
                    <a:lnTo>
                      <a:pt x="18" y="30"/>
                    </a:lnTo>
                    <a:lnTo>
                      <a:pt x="12" y="66"/>
                    </a:lnTo>
                    <a:lnTo>
                      <a:pt x="12" y="6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4830" name="Freeform 14"/>
              <p:cNvSpPr>
                <a:spLocks/>
              </p:cNvSpPr>
              <p:nvPr/>
            </p:nvSpPr>
            <p:spPr bwMode="hidden">
              <a:xfrm>
                <a:off x="3569" y="3745"/>
                <a:ext cx="750" cy="461"/>
              </a:xfrm>
              <a:custGeom>
                <a:avLst/>
                <a:gdLst/>
                <a:ahLst/>
                <a:cxnLst>
                  <a:cxn ang="0">
                    <a:pos x="382" y="443"/>
                  </a:cxn>
                  <a:cxn ang="0">
                    <a:pos x="311" y="437"/>
                  </a:cxn>
                  <a:cxn ang="0">
                    <a:pos x="245" y="425"/>
                  </a:cxn>
                  <a:cxn ang="0">
                    <a:pos x="185" y="407"/>
                  </a:cxn>
                  <a:cxn ang="0">
                    <a:pos x="131" y="383"/>
                  </a:cxn>
                  <a:cxn ang="0">
                    <a:pos x="83" y="347"/>
                  </a:cxn>
                  <a:cxn ang="0">
                    <a:pos x="53" y="311"/>
                  </a:cxn>
                  <a:cxn ang="0">
                    <a:pos x="30" y="269"/>
                  </a:cxn>
                  <a:cxn ang="0">
                    <a:pos x="24" y="227"/>
                  </a:cxn>
                  <a:cxn ang="0">
                    <a:pos x="30" y="185"/>
                  </a:cxn>
                  <a:cxn ang="0">
                    <a:pos x="53" y="143"/>
                  </a:cxn>
                  <a:cxn ang="0">
                    <a:pos x="83" y="107"/>
                  </a:cxn>
                  <a:cxn ang="0">
                    <a:pos x="131" y="77"/>
                  </a:cxn>
                  <a:cxn ang="0">
                    <a:pos x="185" y="47"/>
                  </a:cxn>
                  <a:cxn ang="0">
                    <a:pos x="245" y="30"/>
                  </a:cxn>
                  <a:cxn ang="0">
                    <a:pos x="311" y="18"/>
                  </a:cxn>
                  <a:cxn ang="0">
                    <a:pos x="382" y="12"/>
                  </a:cxn>
                  <a:cxn ang="0">
                    <a:pos x="478" y="18"/>
                  </a:cxn>
                  <a:cxn ang="0">
                    <a:pos x="562" y="41"/>
                  </a:cxn>
                  <a:cxn ang="0">
                    <a:pos x="562" y="36"/>
                  </a:cxn>
                  <a:cxn ang="0">
                    <a:pos x="562" y="30"/>
                  </a:cxn>
                  <a:cxn ang="0">
                    <a:pos x="478" y="6"/>
                  </a:cxn>
                  <a:cxn ang="0">
                    <a:pos x="382" y="0"/>
                  </a:cxn>
                  <a:cxn ang="0">
                    <a:pos x="305" y="6"/>
                  </a:cxn>
                  <a:cxn ang="0">
                    <a:pos x="233" y="18"/>
                  </a:cxn>
                  <a:cxn ang="0">
                    <a:pos x="167" y="41"/>
                  </a:cxn>
                  <a:cxn ang="0">
                    <a:pos x="113" y="65"/>
                  </a:cxn>
                  <a:cxn ang="0">
                    <a:pos x="65" y="101"/>
                  </a:cxn>
                  <a:cxn ang="0">
                    <a:pos x="30" y="137"/>
                  </a:cxn>
                  <a:cxn ang="0">
                    <a:pos x="6" y="179"/>
                  </a:cxn>
                  <a:cxn ang="0">
                    <a:pos x="0" y="227"/>
                  </a:cxn>
                  <a:cxn ang="0">
                    <a:pos x="6" y="275"/>
                  </a:cxn>
                  <a:cxn ang="0">
                    <a:pos x="30" y="317"/>
                  </a:cxn>
                  <a:cxn ang="0">
                    <a:pos x="65" y="359"/>
                  </a:cxn>
                  <a:cxn ang="0">
                    <a:pos x="113" y="395"/>
                  </a:cxn>
                  <a:cxn ang="0">
                    <a:pos x="167" y="419"/>
                  </a:cxn>
                  <a:cxn ang="0">
                    <a:pos x="233" y="443"/>
                  </a:cxn>
                  <a:cxn ang="0">
                    <a:pos x="305" y="455"/>
                  </a:cxn>
                  <a:cxn ang="0">
                    <a:pos x="382" y="461"/>
                  </a:cxn>
                  <a:cxn ang="0">
                    <a:pos x="448" y="455"/>
                  </a:cxn>
                  <a:cxn ang="0">
                    <a:pos x="508" y="449"/>
                  </a:cxn>
                  <a:cxn ang="0">
                    <a:pos x="609" y="413"/>
                  </a:cxn>
                  <a:cxn ang="0">
                    <a:pos x="657" y="389"/>
                  </a:cxn>
                  <a:cxn ang="0">
                    <a:pos x="693" y="359"/>
                  </a:cxn>
                  <a:cxn ang="0">
                    <a:pos x="723" y="329"/>
                  </a:cxn>
                  <a:cxn ang="0">
                    <a:pos x="747" y="293"/>
                  </a:cxn>
                  <a:cxn ang="0">
                    <a:pos x="741" y="287"/>
                  </a:cxn>
                  <a:cxn ang="0">
                    <a:pos x="729" y="281"/>
                  </a:cxn>
                  <a:cxn ang="0">
                    <a:pos x="711" y="317"/>
                  </a:cxn>
                  <a:cxn ang="0">
                    <a:pos x="681" y="347"/>
                  </a:cxn>
                  <a:cxn ang="0">
                    <a:pos x="645" y="377"/>
                  </a:cxn>
                  <a:cxn ang="0">
                    <a:pos x="604" y="401"/>
                  </a:cxn>
                  <a:cxn ang="0">
                    <a:pos x="502" y="431"/>
                  </a:cxn>
                  <a:cxn ang="0">
                    <a:pos x="442" y="443"/>
                  </a:cxn>
                  <a:cxn ang="0">
                    <a:pos x="382" y="443"/>
                  </a:cxn>
                  <a:cxn ang="0">
                    <a:pos x="382" y="443"/>
                  </a:cxn>
                </a:cxnLst>
                <a:rect l="0" t="0" r="r" b="b"/>
                <a:pathLst>
                  <a:path w="747" h="461">
                    <a:moveTo>
                      <a:pt x="382" y="443"/>
                    </a:moveTo>
                    <a:lnTo>
                      <a:pt x="311" y="437"/>
                    </a:lnTo>
                    <a:lnTo>
                      <a:pt x="245" y="425"/>
                    </a:lnTo>
                    <a:lnTo>
                      <a:pt x="185" y="407"/>
                    </a:lnTo>
                    <a:lnTo>
                      <a:pt x="131" y="383"/>
                    </a:lnTo>
                    <a:lnTo>
                      <a:pt x="83" y="347"/>
                    </a:lnTo>
                    <a:lnTo>
                      <a:pt x="53" y="311"/>
                    </a:lnTo>
                    <a:lnTo>
                      <a:pt x="30" y="269"/>
                    </a:lnTo>
                    <a:lnTo>
                      <a:pt x="24" y="227"/>
                    </a:lnTo>
                    <a:lnTo>
                      <a:pt x="30" y="185"/>
                    </a:lnTo>
                    <a:lnTo>
                      <a:pt x="53" y="143"/>
                    </a:lnTo>
                    <a:lnTo>
                      <a:pt x="83" y="107"/>
                    </a:lnTo>
                    <a:lnTo>
                      <a:pt x="131" y="77"/>
                    </a:lnTo>
                    <a:lnTo>
                      <a:pt x="185" y="47"/>
                    </a:lnTo>
                    <a:lnTo>
                      <a:pt x="245" y="30"/>
                    </a:lnTo>
                    <a:lnTo>
                      <a:pt x="311" y="18"/>
                    </a:lnTo>
                    <a:lnTo>
                      <a:pt x="382" y="12"/>
                    </a:lnTo>
                    <a:lnTo>
                      <a:pt x="478" y="18"/>
                    </a:lnTo>
                    <a:lnTo>
                      <a:pt x="562" y="41"/>
                    </a:lnTo>
                    <a:lnTo>
                      <a:pt x="562" y="36"/>
                    </a:lnTo>
                    <a:lnTo>
                      <a:pt x="562" y="30"/>
                    </a:lnTo>
                    <a:lnTo>
                      <a:pt x="478" y="6"/>
                    </a:lnTo>
                    <a:lnTo>
                      <a:pt x="382" y="0"/>
                    </a:lnTo>
                    <a:lnTo>
                      <a:pt x="305" y="6"/>
                    </a:lnTo>
                    <a:lnTo>
                      <a:pt x="233" y="18"/>
                    </a:lnTo>
                    <a:lnTo>
                      <a:pt x="167" y="41"/>
                    </a:lnTo>
                    <a:lnTo>
                      <a:pt x="113" y="65"/>
                    </a:lnTo>
                    <a:lnTo>
                      <a:pt x="65" y="101"/>
                    </a:lnTo>
                    <a:lnTo>
                      <a:pt x="30" y="137"/>
                    </a:lnTo>
                    <a:lnTo>
                      <a:pt x="6" y="179"/>
                    </a:lnTo>
                    <a:lnTo>
                      <a:pt x="0" y="227"/>
                    </a:lnTo>
                    <a:lnTo>
                      <a:pt x="6" y="275"/>
                    </a:lnTo>
                    <a:lnTo>
                      <a:pt x="30" y="317"/>
                    </a:lnTo>
                    <a:lnTo>
                      <a:pt x="65" y="359"/>
                    </a:lnTo>
                    <a:lnTo>
                      <a:pt x="113" y="395"/>
                    </a:lnTo>
                    <a:lnTo>
                      <a:pt x="167" y="419"/>
                    </a:lnTo>
                    <a:lnTo>
                      <a:pt x="233" y="443"/>
                    </a:lnTo>
                    <a:lnTo>
                      <a:pt x="305" y="455"/>
                    </a:lnTo>
                    <a:lnTo>
                      <a:pt x="382" y="461"/>
                    </a:lnTo>
                    <a:lnTo>
                      <a:pt x="448" y="455"/>
                    </a:lnTo>
                    <a:lnTo>
                      <a:pt x="508" y="449"/>
                    </a:lnTo>
                    <a:lnTo>
                      <a:pt x="609" y="413"/>
                    </a:lnTo>
                    <a:lnTo>
                      <a:pt x="657" y="389"/>
                    </a:lnTo>
                    <a:lnTo>
                      <a:pt x="693" y="359"/>
                    </a:lnTo>
                    <a:lnTo>
                      <a:pt x="723" y="329"/>
                    </a:lnTo>
                    <a:lnTo>
                      <a:pt x="747" y="293"/>
                    </a:lnTo>
                    <a:lnTo>
                      <a:pt x="741" y="287"/>
                    </a:lnTo>
                    <a:lnTo>
                      <a:pt x="729" y="281"/>
                    </a:lnTo>
                    <a:lnTo>
                      <a:pt x="711" y="317"/>
                    </a:lnTo>
                    <a:lnTo>
                      <a:pt x="681" y="347"/>
                    </a:lnTo>
                    <a:lnTo>
                      <a:pt x="645" y="377"/>
                    </a:lnTo>
                    <a:lnTo>
                      <a:pt x="604" y="401"/>
                    </a:lnTo>
                    <a:lnTo>
                      <a:pt x="502" y="431"/>
                    </a:lnTo>
                    <a:lnTo>
                      <a:pt x="442" y="443"/>
                    </a:lnTo>
                    <a:lnTo>
                      <a:pt x="382" y="443"/>
                    </a:lnTo>
                    <a:lnTo>
                      <a:pt x="382" y="443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path path="rect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4831" name="Freeform 15"/>
              <p:cNvSpPr>
                <a:spLocks/>
              </p:cNvSpPr>
              <p:nvPr/>
            </p:nvSpPr>
            <p:spPr bwMode="hidden">
              <a:xfrm>
                <a:off x="4037" y="3721"/>
                <a:ext cx="96" cy="3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12"/>
                  </a:cxn>
                  <a:cxn ang="0">
                    <a:pos x="48" y="18"/>
                  </a:cxn>
                  <a:cxn ang="0">
                    <a:pos x="96" y="30"/>
                  </a:cxn>
                  <a:cxn ang="0">
                    <a:pos x="96" y="24"/>
                  </a:cxn>
                  <a:cxn ang="0">
                    <a:pos x="96" y="18"/>
                  </a:cxn>
                  <a:cxn ang="0">
                    <a:pos x="48" y="12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96" h="30">
                    <a:moveTo>
                      <a:pt x="0" y="0"/>
                    </a:moveTo>
                    <a:lnTo>
                      <a:pt x="0" y="12"/>
                    </a:lnTo>
                    <a:lnTo>
                      <a:pt x="48" y="18"/>
                    </a:lnTo>
                    <a:lnTo>
                      <a:pt x="96" y="30"/>
                    </a:lnTo>
                    <a:lnTo>
                      <a:pt x="96" y="24"/>
                    </a:lnTo>
                    <a:lnTo>
                      <a:pt x="96" y="18"/>
                    </a:lnTo>
                    <a:lnTo>
                      <a:pt x="48" y="12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4832" name="Oval 16"/>
              <p:cNvSpPr>
                <a:spLocks noChangeArrowheads="1"/>
              </p:cNvSpPr>
              <p:nvPr/>
            </p:nvSpPr>
            <p:spPr bwMode="hidden">
              <a:xfrm>
                <a:off x="3910" y="3948"/>
                <a:ext cx="84" cy="53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</p:grpSp>
        <p:grpSp>
          <p:nvGrpSpPr>
            <p:cNvPr id="1035" name="Group 17"/>
            <p:cNvGrpSpPr>
              <a:grpSpLocks/>
            </p:cNvGrpSpPr>
            <p:nvPr userDrawn="1"/>
          </p:nvGrpSpPr>
          <p:grpSpPr bwMode="auto">
            <a:xfrm>
              <a:off x="1776" y="3631"/>
              <a:ext cx="1626" cy="683"/>
              <a:chOff x="1776" y="3631"/>
              <a:chExt cx="1626" cy="683"/>
            </a:xfrm>
          </p:grpSpPr>
          <p:sp>
            <p:nvSpPr>
              <p:cNvPr id="34834" name="Oval 18"/>
              <p:cNvSpPr>
                <a:spLocks noChangeArrowheads="1"/>
              </p:cNvSpPr>
              <p:nvPr/>
            </p:nvSpPr>
            <p:spPr bwMode="hidden">
              <a:xfrm>
                <a:off x="2268" y="3934"/>
                <a:ext cx="638" cy="377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87843"/>
                      <a:invGamma/>
                    </a:schemeClr>
                  </a:gs>
                  <a:gs pos="100000">
                    <a:schemeClr val="accent2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4835" name="Oval 19"/>
              <p:cNvSpPr>
                <a:spLocks noChangeArrowheads="1"/>
              </p:cNvSpPr>
              <p:nvPr/>
            </p:nvSpPr>
            <p:spPr bwMode="hidden">
              <a:xfrm>
                <a:off x="2314" y="3958"/>
                <a:ext cx="543" cy="332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4836" name="Oval 20"/>
              <p:cNvSpPr>
                <a:spLocks noChangeArrowheads="1"/>
              </p:cNvSpPr>
              <p:nvPr/>
            </p:nvSpPr>
            <p:spPr bwMode="hidden">
              <a:xfrm>
                <a:off x="2341" y="3979"/>
                <a:ext cx="501" cy="299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0980"/>
                      <a:invGamma/>
                    </a:schemeClr>
                  </a:gs>
                  <a:gs pos="100000">
                    <a:schemeClr val="accent2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4837" name="Oval 21"/>
              <p:cNvSpPr>
                <a:spLocks noChangeArrowheads="1"/>
              </p:cNvSpPr>
              <p:nvPr/>
            </p:nvSpPr>
            <p:spPr bwMode="hidden">
              <a:xfrm>
                <a:off x="2368" y="3997"/>
                <a:ext cx="444" cy="258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8784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4838" name="Oval 22"/>
              <p:cNvSpPr>
                <a:spLocks noChangeArrowheads="1"/>
              </p:cNvSpPr>
              <p:nvPr/>
            </p:nvSpPr>
            <p:spPr bwMode="hidden">
              <a:xfrm>
                <a:off x="2385" y="4005"/>
                <a:ext cx="413" cy="240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4839" name="Oval 23"/>
              <p:cNvSpPr>
                <a:spLocks noChangeArrowheads="1"/>
              </p:cNvSpPr>
              <p:nvPr/>
            </p:nvSpPr>
            <p:spPr bwMode="hidden">
              <a:xfrm>
                <a:off x="2437" y="4026"/>
                <a:ext cx="306" cy="192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8784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4840" name="Oval 24"/>
              <p:cNvSpPr>
                <a:spLocks noChangeArrowheads="1"/>
              </p:cNvSpPr>
              <p:nvPr/>
            </p:nvSpPr>
            <p:spPr bwMode="hidden">
              <a:xfrm>
                <a:off x="2476" y="4056"/>
                <a:ext cx="227" cy="135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4841" name="Oval 25"/>
              <p:cNvSpPr>
                <a:spLocks noChangeArrowheads="1"/>
              </p:cNvSpPr>
              <p:nvPr/>
            </p:nvSpPr>
            <p:spPr bwMode="hidden">
              <a:xfrm>
                <a:off x="2542" y="4097"/>
                <a:ext cx="90" cy="60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4842" name="Freeform 26"/>
              <p:cNvSpPr>
                <a:spLocks/>
              </p:cNvSpPr>
              <p:nvPr/>
            </p:nvSpPr>
            <p:spPr bwMode="hidden">
              <a:xfrm>
                <a:off x="2585" y="3822"/>
                <a:ext cx="449" cy="186"/>
              </a:xfrm>
              <a:custGeom>
                <a:avLst/>
                <a:gdLst/>
                <a:ahLst/>
                <a:cxnLst>
                  <a:cxn ang="0">
                    <a:pos x="6" y="6"/>
                  </a:cxn>
                  <a:cxn ang="0">
                    <a:pos x="78" y="12"/>
                  </a:cxn>
                  <a:cxn ang="0">
                    <a:pos x="150" y="18"/>
                  </a:cxn>
                  <a:cxn ang="0">
                    <a:pos x="215" y="36"/>
                  </a:cxn>
                  <a:cxn ang="0">
                    <a:pos x="275" y="60"/>
                  </a:cxn>
                  <a:cxn ang="0">
                    <a:pos x="329" y="84"/>
                  </a:cxn>
                  <a:cxn ang="0">
                    <a:pos x="377" y="114"/>
                  </a:cxn>
                  <a:cxn ang="0">
                    <a:pos x="419" y="150"/>
                  </a:cxn>
                  <a:cxn ang="0">
                    <a:pos x="448" y="186"/>
                  </a:cxn>
                  <a:cxn ang="0">
                    <a:pos x="448" y="162"/>
                  </a:cxn>
                  <a:cxn ang="0">
                    <a:pos x="413" y="126"/>
                  </a:cxn>
                  <a:cxn ang="0">
                    <a:pos x="371" y="96"/>
                  </a:cxn>
                  <a:cxn ang="0">
                    <a:pos x="323" y="66"/>
                  </a:cxn>
                  <a:cxn ang="0">
                    <a:pos x="269" y="48"/>
                  </a:cxn>
                  <a:cxn ang="0">
                    <a:pos x="144" y="12"/>
                  </a:cxn>
                  <a:cxn ang="0">
                    <a:pos x="78" y="6"/>
                  </a:cxn>
                  <a:cxn ang="0">
                    <a:pos x="6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6" y="6"/>
                  </a:cxn>
                  <a:cxn ang="0">
                    <a:pos x="6" y="6"/>
                  </a:cxn>
                </a:cxnLst>
                <a:rect l="0" t="0" r="r" b="b"/>
                <a:pathLst>
                  <a:path w="448" h="186">
                    <a:moveTo>
                      <a:pt x="6" y="6"/>
                    </a:moveTo>
                    <a:lnTo>
                      <a:pt x="78" y="12"/>
                    </a:lnTo>
                    <a:lnTo>
                      <a:pt x="150" y="18"/>
                    </a:lnTo>
                    <a:lnTo>
                      <a:pt x="215" y="36"/>
                    </a:lnTo>
                    <a:lnTo>
                      <a:pt x="275" y="60"/>
                    </a:lnTo>
                    <a:lnTo>
                      <a:pt x="329" y="84"/>
                    </a:lnTo>
                    <a:lnTo>
                      <a:pt x="377" y="114"/>
                    </a:lnTo>
                    <a:lnTo>
                      <a:pt x="419" y="150"/>
                    </a:lnTo>
                    <a:lnTo>
                      <a:pt x="448" y="186"/>
                    </a:lnTo>
                    <a:lnTo>
                      <a:pt x="448" y="162"/>
                    </a:lnTo>
                    <a:lnTo>
                      <a:pt x="413" y="126"/>
                    </a:lnTo>
                    <a:lnTo>
                      <a:pt x="371" y="96"/>
                    </a:lnTo>
                    <a:lnTo>
                      <a:pt x="323" y="66"/>
                    </a:lnTo>
                    <a:lnTo>
                      <a:pt x="269" y="48"/>
                    </a:lnTo>
                    <a:lnTo>
                      <a:pt x="144" y="12"/>
                    </a:lnTo>
                    <a:lnTo>
                      <a:pt x="78" y="6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6" y="6"/>
                    </a:lnTo>
                    <a:lnTo>
                      <a:pt x="6" y="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shade val="90980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4843" name="Freeform 27"/>
              <p:cNvSpPr>
                <a:spLocks/>
              </p:cNvSpPr>
              <p:nvPr/>
            </p:nvSpPr>
            <p:spPr bwMode="hidden">
              <a:xfrm>
                <a:off x="2142" y="3852"/>
                <a:ext cx="892" cy="462"/>
              </a:xfrm>
              <a:custGeom>
                <a:avLst/>
                <a:gdLst/>
                <a:ahLst/>
                <a:cxnLst>
                  <a:cxn ang="0">
                    <a:pos x="23" y="276"/>
                  </a:cxn>
                  <a:cxn ang="0">
                    <a:pos x="29" y="222"/>
                  </a:cxn>
                  <a:cxn ang="0">
                    <a:pos x="59" y="174"/>
                  </a:cxn>
                  <a:cxn ang="0">
                    <a:pos x="95" y="132"/>
                  </a:cxn>
                  <a:cxn ang="0">
                    <a:pos x="149" y="96"/>
                  </a:cxn>
                  <a:cxn ang="0">
                    <a:pos x="209" y="60"/>
                  </a:cxn>
                  <a:cxn ang="0">
                    <a:pos x="281" y="36"/>
                  </a:cxn>
                  <a:cxn ang="0">
                    <a:pos x="364" y="24"/>
                  </a:cxn>
                  <a:cxn ang="0">
                    <a:pos x="448" y="18"/>
                  </a:cxn>
                  <a:cxn ang="0">
                    <a:pos x="532" y="24"/>
                  </a:cxn>
                  <a:cxn ang="0">
                    <a:pos x="609" y="36"/>
                  </a:cxn>
                  <a:cxn ang="0">
                    <a:pos x="681" y="60"/>
                  </a:cxn>
                  <a:cxn ang="0">
                    <a:pos x="741" y="96"/>
                  </a:cxn>
                  <a:cxn ang="0">
                    <a:pos x="795" y="132"/>
                  </a:cxn>
                  <a:cxn ang="0">
                    <a:pos x="831" y="174"/>
                  </a:cxn>
                  <a:cxn ang="0">
                    <a:pos x="861" y="222"/>
                  </a:cxn>
                  <a:cxn ang="0">
                    <a:pos x="867" y="276"/>
                  </a:cxn>
                  <a:cxn ang="0">
                    <a:pos x="855" y="330"/>
                  </a:cxn>
                  <a:cxn ang="0">
                    <a:pos x="831" y="378"/>
                  </a:cxn>
                  <a:cxn ang="0">
                    <a:pos x="783" y="426"/>
                  </a:cxn>
                  <a:cxn ang="0">
                    <a:pos x="723" y="462"/>
                  </a:cxn>
                  <a:cxn ang="0">
                    <a:pos x="765" y="462"/>
                  </a:cxn>
                  <a:cxn ang="0">
                    <a:pos x="819" y="426"/>
                  </a:cxn>
                  <a:cxn ang="0">
                    <a:pos x="855" y="378"/>
                  </a:cxn>
                  <a:cxn ang="0">
                    <a:pos x="884" y="330"/>
                  </a:cxn>
                  <a:cxn ang="0">
                    <a:pos x="890" y="276"/>
                  </a:cxn>
                  <a:cxn ang="0">
                    <a:pos x="884" y="222"/>
                  </a:cxn>
                  <a:cxn ang="0">
                    <a:pos x="855" y="168"/>
                  </a:cxn>
                  <a:cxn ang="0">
                    <a:pos x="813" y="120"/>
                  </a:cxn>
                  <a:cxn ang="0">
                    <a:pos x="759" y="84"/>
                  </a:cxn>
                  <a:cxn ang="0">
                    <a:pos x="693" y="48"/>
                  </a:cxn>
                  <a:cxn ang="0">
                    <a:pos x="621" y="24"/>
                  </a:cxn>
                  <a:cxn ang="0">
                    <a:pos x="538" y="6"/>
                  </a:cxn>
                  <a:cxn ang="0">
                    <a:pos x="448" y="0"/>
                  </a:cxn>
                  <a:cxn ang="0">
                    <a:pos x="358" y="6"/>
                  </a:cxn>
                  <a:cxn ang="0">
                    <a:pos x="275" y="24"/>
                  </a:cxn>
                  <a:cxn ang="0">
                    <a:pos x="197" y="48"/>
                  </a:cxn>
                  <a:cxn ang="0">
                    <a:pos x="131" y="84"/>
                  </a:cxn>
                  <a:cxn ang="0">
                    <a:pos x="77" y="120"/>
                  </a:cxn>
                  <a:cxn ang="0">
                    <a:pos x="35" y="168"/>
                  </a:cxn>
                  <a:cxn ang="0">
                    <a:pos x="12" y="222"/>
                  </a:cxn>
                  <a:cxn ang="0">
                    <a:pos x="0" y="276"/>
                  </a:cxn>
                  <a:cxn ang="0">
                    <a:pos x="6" y="330"/>
                  </a:cxn>
                  <a:cxn ang="0">
                    <a:pos x="35" y="378"/>
                  </a:cxn>
                  <a:cxn ang="0">
                    <a:pos x="71" y="426"/>
                  </a:cxn>
                  <a:cxn ang="0">
                    <a:pos x="125" y="462"/>
                  </a:cxn>
                  <a:cxn ang="0">
                    <a:pos x="167" y="462"/>
                  </a:cxn>
                  <a:cxn ang="0">
                    <a:pos x="107" y="426"/>
                  </a:cxn>
                  <a:cxn ang="0">
                    <a:pos x="59" y="378"/>
                  </a:cxn>
                  <a:cxn ang="0">
                    <a:pos x="35" y="330"/>
                  </a:cxn>
                  <a:cxn ang="0">
                    <a:pos x="23" y="276"/>
                  </a:cxn>
                  <a:cxn ang="0">
                    <a:pos x="23" y="276"/>
                  </a:cxn>
                </a:cxnLst>
                <a:rect l="0" t="0" r="r" b="b"/>
                <a:pathLst>
                  <a:path w="890" h="462">
                    <a:moveTo>
                      <a:pt x="23" y="276"/>
                    </a:moveTo>
                    <a:lnTo>
                      <a:pt x="29" y="222"/>
                    </a:lnTo>
                    <a:lnTo>
                      <a:pt x="59" y="174"/>
                    </a:lnTo>
                    <a:lnTo>
                      <a:pt x="95" y="132"/>
                    </a:lnTo>
                    <a:lnTo>
                      <a:pt x="149" y="96"/>
                    </a:lnTo>
                    <a:lnTo>
                      <a:pt x="209" y="60"/>
                    </a:lnTo>
                    <a:lnTo>
                      <a:pt x="281" y="36"/>
                    </a:lnTo>
                    <a:lnTo>
                      <a:pt x="364" y="24"/>
                    </a:lnTo>
                    <a:lnTo>
                      <a:pt x="448" y="18"/>
                    </a:lnTo>
                    <a:lnTo>
                      <a:pt x="532" y="24"/>
                    </a:lnTo>
                    <a:lnTo>
                      <a:pt x="609" y="36"/>
                    </a:lnTo>
                    <a:lnTo>
                      <a:pt x="681" y="60"/>
                    </a:lnTo>
                    <a:lnTo>
                      <a:pt x="741" y="96"/>
                    </a:lnTo>
                    <a:lnTo>
                      <a:pt x="795" y="132"/>
                    </a:lnTo>
                    <a:lnTo>
                      <a:pt x="831" y="174"/>
                    </a:lnTo>
                    <a:lnTo>
                      <a:pt x="861" y="222"/>
                    </a:lnTo>
                    <a:lnTo>
                      <a:pt x="867" y="276"/>
                    </a:lnTo>
                    <a:lnTo>
                      <a:pt x="855" y="330"/>
                    </a:lnTo>
                    <a:lnTo>
                      <a:pt x="831" y="378"/>
                    </a:lnTo>
                    <a:lnTo>
                      <a:pt x="783" y="426"/>
                    </a:lnTo>
                    <a:lnTo>
                      <a:pt x="723" y="462"/>
                    </a:lnTo>
                    <a:lnTo>
                      <a:pt x="765" y="462"/>
                    </a:lnTo>
                    <a:lnTo>
                      <a:pt x="819" y="426"/>
                    </a:lnTo>
                    <a:lnTo>
                      <a:pt x="855" y="378"/>
                    </a:lnTo>
                    <a:lnTo>
                      <a:pt x="884" y="330"/>
                    </a:lnTo>
                    <a:lnTo>
                      <a:pt x="890" y="276"/>
                    </a:lnTo>
                    <a:lnTo>
                      <a:pt x="884" y="222"/>
                    </a:lnTo>
                    <a:lnTo>
                      <a:pt x="855" y="168"/>
                    </a:lnTo>
                    <a:lnTo>
                      <a:pt x="813" y="120"/>
                    </a:lnTo>
                    <a:lnTo>
                      <a:pt x="759" y="84"/>
                    </a:lnTo>
                    <a:lnTo>
                      <a:pt x="693" y="48"/>
                    </a:lnTo>
                    <a:lnTo>
                      <a:pt x="621" y="24"/>
                    </a:lnTo>
                    <a:lnTo>
                      <a:pt x="538" y="6"/>
                    </a:lnTo>
                    <a:lnTo>
                      <a:pt x="448" y="0"/>
                    </a:lnTo>
                    <a:lnTo>
                      <a:pt x="358" y="6"/>
                    </a:lnTo>
                    <a:lnTo>
                      <a:pt x="275" y="24"/>
                    </a:lnTo>
                    <a:lnTo>
                      <a:pt x="197" y="48"/>
                    </a:lnTo>
                    <a:lnTo>
                      <a:pt x="131" y="84"/>
                    </a:lnTo>
                    <a:lnTo>
                      <a:pt x="77" y="120"/>
                    </a:lnTo>
                    <a:lnTo>
                      <a:pt x="35" y="168"/>
                    </a:lnTo>
                    <a:lnTo>
                      <a:pt x="12" y="222"/>
                    </a:lnTo>
                    <a:lnTo>
                      <a:pt x="0" y="276"/>
                    </a:lnTo>
                    <a:lnTo>
                      <a:pt x="6" y="330"/>
                    </a:lnTo>
                    <a:lnTo>
                      <a:pt x="35" y="378"/>
                    </a:lnTo>
                    <a:lnTo>
                      <a:pt x="71" y="426"/>
                    </a:lnTo>
                    <a:lnTo>
                      <a:pt x="125" y="462"/>
                    </a:lnTo>
                    <a:lnTo>
                      <a:pt x="167" y="462"/>
                    </a:lnTo>
                    <a:lnTo>
                      <a:pt x="107" y="426"/>
                    </a:lnTo>
                    <a:lnTo>
                      <a:pt x="59" y="378"/>
                    </a:lnTo>
                    <a:lnTo>
                      <a:pt x="35" y="330"/>
                    </a:lnTo>
                    <a:lnTo>
                      <a:pt x="23" y="276"/>
                    </a:lnTo>
                    <a:lnTo>
                      <a:pt x="23" y="27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4706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4844" name="Freeform 28"/>
              <p:cNvSpPr>
                <a:spLocks/>
              </p:cNvSpPr>
              <p:nvPr/>
            </p:nvSpPr>
            <p:spPr bwMode="hidden">
              <a:xfrm>
                <a:off x="2082" y="3828"/>
                <a:ext cx="407" cy="486"/>
              </a:xfrm>
              <a:custGeom>
                <a:avLst/>
                <a:gdLst/>
                <a:ahLst/>
                <a:cxnLst>
                  <a:cxn ang="0">
                    <a:pos x="18" y="300"/>
                  </a:cxn>
                  <a:cxn ang="0">
                    <a:pos x="24" y="246"/>
                  </a:cxn>
                  <a:cxn ang="0">
                    <a:pos x="48" y="198"/>
                  </a:cxn>
                  <a:cxn ang="0">
                    <a:pos x="83" y="150"/>
                  </a:cxn>
                  <a:cxn ang="0">
                    <a:pos x="131" y="108"/>
                  </a:cxn>
                  <a:cxn ang="0">
                    <a:pos x="185" y="72"/>
                  </a:cxn>
                  <a:cxn ang="0">
                    <a:pos x="251" y="42"/>
                  </a:cxn>
                  <a:cxn ang="0">
                    <a:pos x="329" y="24"/>
                  </a:cxn>
                  <a:cxn ang="0">
                    <a:pos x="406" y="6"/>
                  </a:cxn>
                  <a:cxn ang="0">
                    <a:pos x="406" y="0"/>
                  </a:cxn>
                  <a:cxn ang="0">
                    <a:pos x="323" y="12"/>
                  </a:cxn>
                  <a:cxn ang="0">
                    <a:pos x="245" y="36"/>
                  </a:cxn>
                  <a:cxn ang="0">
                    <a:pos x="179" y="66"/>
                  </a:cxn>
                  <a:cxn ang="0">
                    <a:pos x="119" y="102"/>
                  </a:cxn>
                  <a:cxn ang="0">
                    <a:pos x="72" y="144"/>
                  </a:cxn>
                  <a:cxn ang="0">
                    <a:pos x="30" y="192"/>
                  </a:cxn>
                  <a:cxn ang="0">
                    <a:pos x="6" y="246"/>
                  </a:cxn>
                  <a:cxn ang="0">
                    <a:pos x="0" y="300"/>
                  </a:cxn>
                  <a:cxn ang="0">
                    <a:pos x="6" y="348"/>
                  </a:cxn>
                  <a:cxn ang="0">
                    <a:pos x="30" y="396"/>
                  </a:cxn>
                  <a:cxn ang="0">
                    <a:pos x="66" y="444"/>
                  </a:cxn>
                  <a:cxn ang="0">
                    <a:pos x="107" y="486"/>
                  </a:cxn>
                  <a:cxn ang="0">
                    <a:pos x="131" y="486"/>
                  </a:cxn>
                  <a:cxn ang="0">
                    <a:pos x="83" y="450"/>
                  </a:cxn>
                  <a:cxn ang="0">
                    <a:pos x="48" y="402"/>
                  </a:cxn>
                  <a:cxn ang="0">
                    <a:pos x="24" y="354"/>
                  </a:cxn>
                  <a:cxn ang="0">
                    <a:pos x="18" y="300"/>
                  </a:cxn>
                  <a:cxn ang="0">
                    <a:pos x="18" y="300"/>
                  </a:cxn>
                </a:cxnLst>
                <a:rect l="0" t="0" r="r" b="b"/>
                <a:pathLst>
                  <a:path w="406" h="486">
                    <a:moveTo>
                      <a:pt x="18" y="300"/>
                    </a:moveTo>
                    <a:lnTo>
                      <a:pt x="24" y="246"/>
                    </a:lnTo>
                    <a:lnTo>
                      <a:pt x="48" y="198"/>
                    </a:lnTo>
                    <a:lnTo>
                      <a:pt x="83" y="150"/>
                    </a:lnTo>
                    <a:lnTo>
                      <a:pt x="131" y="108"/>
                    </a:lnTo>
                    <a:lnTo>
                      <a:pt x="185" y="72"/>
                    </a:lnTo>
                    <a:lnTo>
                      <a:pt x="251" y="42"/>
                    </a:lnTo>
                    <a:lnTo>
                      <a:pt x="329" y="24"/>
                    </a:lnTo>
                    <a:lnTo>
                      <a:pt x="406" y="6"/>
                    </a:lnTo>
                    <a:lnTo>
                      <a:pt x="406" y="0"/>
                    </a:lnTo>
                    <a:lnTo>
                      <a:pt x="323" y="12"/>
                    </a:lnTo>
                    <a:lnTo>
                      <a:pt x="245" y="36"/>
                    </a:lnTo>
                    <a:lnTo>
                      <a:pt x="179" y="66"/>
                    </a:lnTo>
                    <a:lnTo>
                      <a:pt x="119" y="102"/>
                    </a:lnTo>
                    <a:lnTo>
                      <a:pt x="72" y="144"/>
                    </a:lnTo>
                    <a:lnTo>
                      <a:pt x="30" y="192"/>
                    </a:lnTo>
                    <a:lnTo>
                      <a:pt x="6" y="246"/>
                    </a:lnTo>
                    <a:lnTo>
                      <a:pt x="0" y="300"/>
                    </a:lnTo>
                    <a:lnTo>
                      <a:pt x="6" y="348"/>
                    </a:lnTo>
                    <a:lnTo>
                      <a:pt x="30" y="396"/>
                    </a:lnTo>
                    <a:lnTo>
                      <a:pt x="66" y="444"/>
                    </a:lnTo>
                    <a:lnTo>
                      <a:pt x="107" y="486"/>
                    </a:lnTo>
                    <a:lnTo>
                      <a:pt x="131" y="486"/>
                    </a:lnTo>
                    <a:lnTo>
                      <a:pt x="83" y="450"/>
                    </a:lnTo>
                    <a:lnTo>
                      <a:pt x="48" y="402"/>
                    </a:lnTo>
                    <a:lnTo>
                      <a:pt x="24" y="354"/>
                    </a:lnTo>
                    <a:lnTo>
                      <a:pt x="18" y="300"/>
                    </a:lnTo>
                    <a:lnTo>
                      <a:pt x="18" y="30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4845" name="Freeform 29"/>
              <p:cNvSpPr>
                <a:spLocks/>
              </p:cNvSpPr>
              <p:nvPr/>
            </p:nvSpPr>
            <p:spPr bwMode="hidden">
              <a:xfrm>
                <a:off x="2987" y="4044"/>
                <a:ext cx="108" cy="252"/>
              </a:xfrm>
              <a:custGeom>
                <a:avLst/>
                <a:gdLst/>
                <a:ahLst/>
                <a:cxnLst>
                  <a:cxn ang="0">
                    <a:pos x="89" y="84"/>
                  </a:cxn>
                  <a:cxn ang="0">
                    <a:pos x="83" y="132"/>
                  </a:cxn>
                  <a:cxn ang="0">
                    <a:pos x="65" y="174"/>
                  </a:cxn>
                  <a:cxn ang="0">
                    <a:pos x="36" y="216"/>
                  </a:cxn>
                  <a:cxn ang="0">
                    <a:pos x="0" y="252"/>
                  </a:cxn>
                  <a:cxn ang="0">
                    <a:pos x="18" y="252"/>
                  </a:cxn>
                  <a:cxn ang="0">
                    <a:pos x="53" y="216"/>
                  </a:cxn>
                  <a:cxn ang="0">
                    <a:pos x="83" y="174"/>
                  </a:cxn>
                  <a:cxn ang="0">
                    <a:pos x="101" y="132"/>
                  </a:cxn>
                  <a:cxn ang="0">
                    <a:pos x="107" y="84"/>
                  </a:cxn>
                  <a:cxn ang="0">
                    <a:pos x="101" y="42"/>
                  </a:cxn>
                  <a:cxn ang="0">
                    <a:pos x="89" y="0"/>
                  </a:cxn>
                  <a:cxn ang="0">
                    <a:pos x="65" y="0"/>
                  </a:cxn>
                  <a:cxn ang="0">
                    <a:pos x="83" y="42"/>
                  </a:cxn>
                  <a:cxn ang="0">
                    <a:pos x="89" y="84"/>
                  </a:cxn>
                  <a:cxn ang="0">
                    <a:pos x="89" y="84"/>
                  </a:cxn>
                </a:cxnLst>
                <a:rect l="0" t="0" r="r" b="b"/>
                <a:pathLst>
                  <a:path w="107" h="252">
                    <a:moveTo>
                      <a:pt x="89" y="84"/>
                    </a:moveTo>
                    <a:lnTo>
                      <a:pt x="83" y="132"/>
                    </a:lnTo>
                    <a:lnTo>
                      <a:pt x="65" y="174"/>
                    </a:lnTo>
                    <a:lnTo>
                      <a:pt x="36" y="216"/>
                    </a:lnTo>
                    <a:lnTo>
                      <a:pt x="0" y="252"/>
                    </a:lnTo>
                    <a:lnTo>
                      <a:pt x="18" y="252"/>
                    </a:lnTo>
                    <a:lnTo>
                      <a:pt x="53" y="216"/>
                    </a:lnTo>
                    <a:lnTo>
                      <a:pt x="83" y="174"/>
                    </a:lnTo>
                    <a:lnTo>
                      <a:pt x="101" y="132"/>
                    </a:lnTo>
                    <a:lnTo>
                      <a:pt x="107" y="84"/>
                    </a:lnTo>
                    <a:lnTo>
                      <a:pt x="101" y="42"/>
                    </a:lnTo>
                    <a:lnTo>
                      <a:pt x="89" y="0"/>
                    </a:lnTo>
                    <a:lnTo>
                      <a:pt x="65" y="0"/>
                    </a:lnTo>
                    <a:lnTo>
                      <a:pt x="83" y="42"/>
                    </a:lnTo>
                    <a:lnTo>
                      <a:pt x="89" y="84"/>
                    </a:lnTo>
                    <a:lnTo>
                      <a:pt x="89" y="8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1961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4846" name="Freeform 30"/>
              <p:cNvSpPr>
                <a:spLocks/>
              </p:cNvSpPr>
              <p:nvPr/>
            </p:nvSpPr>
            <p:spPr bwMode="hidden">
              <a:xfrm>
                <a:off x="2068" y="3685"/>
                <a:ext cx="835" cy="150"/>
              </a:xfrm>
              <a:custGeom>
                <a:avLst/>
                <a:gdLst/>
                <a:ahLst/>
                <a:cxnLst>
                  <a:cxn ang="0">
                    <a:pos x="518" y="18"/>
                  </a:cxn>
                  <a:cxn ang="0">
                    <a:pos x="597" y="24"/>
                  </a:cxn>
                  <a:cxn ang="0">
                    <a:pos x="682" y="30"/>
                  </a:cxn>
                  <a:cxn ang="0">
                    <a:pos x="755" y="42"/>
                  </a:cxn>
                  <a:cxn ang="0">
                    <a:pos x="828" y="60"/>
                  </a:cxn>
                  <a:cxn ang="0">
                    <a:pos x="835" y="42"/>
                  </a:cxn>
                  <a:cxn ang="0">
                    <a:pos x="761" y="24"/>
                  </a:cxn>
                  <a:cxn ang="0">
                    <a:pos x="688" y="12"/>
                  </a:cxn>
                  <a:cxn ang="0">
                    <a:pos x="603" y="6"/>
                  </a:cxn>
                  <a:cxn ang="0">
                    <a:pos x="518" y="0"/>
                  </a:cxn>
                  <a:cxn ang="0">
                    <a:pos x="372" y="12"/>
                  </a:cxn>
                  <a:cxn ang="0">
                    <a:pos x="232" y="36"/>
                  </a:cxn>
                  <a:cxn ang="0">
                    <a:pos x="110" y="78"/>
                  </a:cxn>
                  <a:cxn ang="0">
                    <a:pos x="0" y="132"/>
                  </a:cxn>
                  <a:cxn ang="0">
                    <a:pos x="19" y="150"/>
                  </a:cxn>
                  <a:cxn ang="0">
                    <a:pos x="122" y="96"/>
                  </a:cxn>
                  <a:cxn ang="0">
                    <a:pos x="244" y="54"/>
                  </a:cxn>
                  <a:cxn ang="0">
                    <a:pos x="378" y="30"/>
                  </a:cxn>
                  <a:cxn ang="0">
                    <a:pos x="518" y="18"/>
                  </a:cxn>
                  <a:cxn ang="0">
                    <a:pos x="518" y="18"/>
                  </a:cxn>
                </a:cxnLst>
                <a:rect l="0" t="0" r="r" b="b"/>
                <a:pathLst>
                  <a:path w="835" h="150">
                    <a:moveTo>
                      <a:pt x="518" y="18"/>
                    </a:moveTo>
                    <a:lnTo>
                      <a:pt x="597" y="24"/>
                    </a:lnTo>
                    <a:lnTo>
                      <a:pt x="682" y="30"/>
                    </a:lnTo>
                    <a:lnTo>
                      <a:pt x="755" y="42"/>
                    </a:lnTo>
                    <a:lnTo>
                      <a:pt x="828" y="60"/>
                    </a:lnTo>
                    <a:lnTo>
                      <a:pt x="835" y="42"/>
                    </a:lnTo>
                    <a:lnTo>
                      <a:pt x="761" y="24"/>
                    </a:lnTo>
                    <a:lnTo>
                      <a:pt x="688" y="12"/>
                    </a:lnTo>
                    <a:lnTo>
                      <a:pt x="603" y="6"/>
                    </a:lnTo>
                    <a:lnTo>
                      <a:pt x="518" y="0"/>
                    </a:lnTo>
                    <a:lnTo>
                      <a:pt x="372" y="12"/>
                    </a:lnTo>
                    <a:lnTo>
                      <a:pt x="232" y="36"/>
                    </a:lnTo>
                    <a:lnTo>
                      <a:pt x="110" y="78"/>
                    </a:lnTo>
                    <a:lnTo>
                      <a:pt x="0" y="132"/>
                    </a:lnTo>
                    <a:lnTo>
                      <a:pt x="19" y="150"/>
                    </a:lnTo>
                    <a:lnTo>
                      <a:pt x="122" y="96"/>
                    </a:lnTo>
                    <a:lnTo>
                      <a:pt x="244" y="54"/>
                    </a:lnTo>
                    <a:lnTo>
                      <a:pt x="378" y="30"/>
                    </a:lnTo>
                    <a:lnTo>
                      <a:pt x="518" y="18"/>
                    </a:lnTo>
                    <a:lnTo>
                      <a:pt x="518" y="18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4847" name="Freeform 31"/>
              <p:cNvSpPr>
                <a:spLocks/>
              </p:cNvSpPr>
              <p:nvPr/>
            </p:nvSpPr>
            <p:spPr bwMode="hidden">
              <a:xfrm>
                <a:off x="1867" y="3853"/>
                <a:ext cx="171" cy="461"/>
              </a:xfrm>
              <a:custGeom>
                <a:avLst/>
                <a:gdLst/>
                <a:ahLst/>
                <a:cxnLst>
                  <a:cxn ang="0">
                    <a:pos x="31" y="263"/>
                  </a:cxn>
                  <a:cxn ang="0">
                    <a:pos x="43" y="191"/>
                  </a:cxn>
                  <a:cxn ang="0">
                    <a:pos x="67" y="131"/>
                  </a:cxn>
                  <a:cxn ang="0">
                    <a:pos x="116" y="72"/>
                  </a:cxn>
                  <a:cxn ang="0">
                    <a:pos x="171" y="18"/>
                  </a:cxn>
                  <a:cxn ang="0">
                    <a:pos x="153" y="0"/>
                  </a:cxn>
                  <a:cxn ang="0">
                    <a:pos x="86" y="60"/>
                  </a:cxn>
                  <a:cxn ang="0">
                    <a:pos x="43" y="120"/>
                  </a:cxn>
                  <a:cxn ang="0">
                    <a:pos x="13" y="191"/>
                  </a:cxn>
                  <a:cxn ang="0">
                    <a:pos x="0" y="263"/>
                  </a:cxn>
                  <a:cxn ang="0">
                    <a:pos x="6" y="317"/>
                  </a:cxn>
                  <a:cxn ang="0">
                    <a:pos x="25" y="365"/>
                  </a:cxn>
                  <a:cxn ang="0">
                    <a:pos x="49" y="413"/>
                  </a:cxn>
                  <a:cxn ang="0">
                    <a:pos x="86" y="461"/>
                  </a:cxn>
                  <a:cxn ang="0">
                    <a:pos x="122" y="461"/>
                  </a:cxn>
                  <a:cxn ang="0">
                    <a:pos x="86" y="413"/>
                  </a:cxn>
                  <a:cxn ang="0">
                    <a:pos x="55" y="365"/>
                  </a:cxn>
                  <a:cxn ang="0">
                    <a:pos x="37" y="317"/>
                  </a:cxn>
                  <a:cxn ang="0">
                    <a:pos x="31" y="263"/>
                  </a:cxn>
                  <a:cxn ang="0">
                    <a:pos x="31" y="263"/>
                  </a:cxn>
                </a:cxnLst>
                <a:rect l="0" t="0" r="r" b="b"/>
                <a:pathLst>
                  <a:path w="171" h="461">
                    <a:moveTo>
                      <a:pt x="31" y="263"/>
                    </a:moveTo>
                    <a:lnTo>
                      <a:pt x="43" y="191"/>
                    </a:lnTo>
                    <a:lnTo>
                      <a:pt x="67" y="131"/>
                    </a:lnTo>
                    <a:lnTo>
                      <a:pt x="116" y="72"/>
                    </a:lnTo>
                    <a:lnTo>
                      <a:pt x="171" y="18"/>
                    </a:lnTo>
                    <a:lnTo>
                      <a:pt x="153" y="0"/>
                    </a:lnTo>
                    <a:lnTo>
                      <a:pt x="86" y="60"/>
                    </a:lnTo>
                    <a:lnTo>
                      <a:pt x="43" y="120"/>
                    </a:lnTo>
                    <a:lnTo>
                      <a:pt x="13" y="191"/>
                    </a:lnTo>
                    <a:lnTo>
                      <a:pt x="0" y="263"/>
                    </a:lnTo>
                    <a:lnTo>
                      <a:pt x="6" y="317"/>
                    </a:lnTo>
                    <a:lnTo>
                      <a:pt x="25" y="365"/>
                    </a:lnTo>
                    <a:lnTo>
                      <a:pt x="49" y="413"/>
                    </a:lnTo>
                    <a:lnTo>
                      <a:pt x="86" y="461"/>
                    </a:lnTo>
                    <a:lnTo>
                      <a:pt x="122" y="461"/>
                    </a:lnTo>
                    <a:lnTo>
                      <a:pt x="86" y="413"/>
                    </a:lnTo>
                    <a:lnTo>
                      <a:pt x="55" y="365"/>
                    </a:lnTo>
                    <a:lnTo>
                      <a:pt x="37" y="317"/>
                    </a:lnTo>
                    <a:lnTo>
                      <a:pt x="31" y="263"/>
                    </a:lnTo>
                    <a:lnTo>
                      <a:pt x="31" y="263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4848" name="Freeform 32"/>
              <p:cNvSpPr>
                <a:spLocks/>
              </p:cNvSpPr>
              <p:nvPr/>
            </p:nvSpPr>
            <p:spPr bwMode="hidden">
              <a:xfrm>
                <a:off x="2951" y="3751"/>
                <a:ext cx="360" cy="563"/>
              </a:xfrm>
              <a:custGeom>
                <a:avLst/>
                <a:gdLst/>
                <a:ahLst/>
                <a:cxnLst>
                  <a:cxn ang="0">
                    <a:pos x="360" y="365"/>
                  </a:cxn>
                  <a:cxn ang="0">
                    <a:pos x="353" y="305"/>
                  </a:cxn>
                  <a:cxn ang="0">
                    <a:pos x="335" y="251"/>
                  </a:cxn>
                  <a:cxn ang="0">
                    <a:pos x="305" y="204"/>
                  </a:cxn>
                  <a:cxn ang="0">
                    <a:pos x="262" y="156"/>
                  </a:cxn>
                  <a:cxn ang="0">
                    <a:pos x="213" y="108"/>
                  </a:cxn>
                  <a:cxn ang="0">
                    <a:pos x="159" y="66"/>
                  </a:cxn>
                  <a:cxn ang="0">
                    <a:pos x="92" y="30"/>
                  </a:cxn>
                  <a:cxn ang="0">
                    <a:pos x="19" y="0"/>
                  </a:cxn>
                  <a:cxn ang="0">
                    <a:pos x="0" y="12"/>
                  </a:cxn>
                  <a:cxn ang="0">
                    <a:pos x="67" y="42"/>
                  </a:cxn>
                  <a:cxn ang="0">
                    <a:pos x="134" y="78"/>
                  </a:cxn>
                  <a:cxn ang="0">
                    <a:pos x="189" y="114"/>
                  </a:cxn>
                  <a:cxn ang="0">
                    <a:pos x="238" y="162"/>
                  </a:cxn>
                  <a:cxn ang="0">
                    <a:pos x="274" y="210"/>
                  </a:cxn>
                  <a:cxn ang="0">
                    <a:pos x="299" y="257"/>
                  </a:cxn>
                  <a:cxn ang="0">
                    <a:pos x="317" y="311"/>
                  </a:cxn>
                  <a:cxn ang="0">
                    <a:pos x="323" y="365"/>
                  </a:cxn>
                  <a:cxn ang="0">
                    <a:pos x="317" y="419"/>
                  </a:cxn>
                  <a:cxn ang="0">
                    <a:pos x="299" y="467"/>
                  </a:cxn>
                  <a:cxn ang="0">
                    <a:pos x="274" y="515"/>
                  </a:cxn>
                  <a:cxn ang="0">
                    <a:pos x="238" y="563"/>
                  </a:cxn>
                  <a:cxn ang="0">
                    <a:pos x="268" y="563"/>
                  </a:cxn>
                  <a:cxn ang="0">
                    <a:pos x="311" y="515"/>
                  </a:cxn>
                  <a:cxn ang="0">
                    <a:pos x="335" y="467"/>
                  </a:cxn>
                  <a:cxn ang="0">
                    <a:pos x="353" y="419"/>
                  </a:cxn>
                  <a:cxn ang="0">
                    <a:pos x="360" y="365"/>
                  </a:cxn>
                  <a:cxn ang="0">
                    <a:pos x="360" y="365"/>
                  </a:cxn>
                </a:cxnLst>
                <a:rect l="0" t="0" r="r" b="b"/>
                <a:pathLst>
                  <a:path w="360" h="563">
                    <a:moveTo>
                      <a:pt x="360" y="365"/>
                    </a:moveTo>
                    <a:lnTo>
                      <a:pt x="353" y="305"/>
                    </a:lnTo>
                    <a:lnTo>
                      <a:pt x="335" y="251"/>
                    </a:lnTo>
                    <a:lnTo>
                      <a:pt x="305" y="204"/>
                    </a:lnTo>
                    <a:lnTo>
                      <a:pt x="262" y="156"/>
                    </a:lnTo>
                    <a:lnTo>
                      <a:pt x="213" y="108"/>
                    </a:lnTo>
                    <a:lnTo>
                      <a:pt x="159" y="66"/>
                    </a:lnTo>
                    <a:lnTo>
                      <a:pt x="92" y="30"/>
                    </a:lnTo>
                    <a:lnTo>
                      <a:pt x="19" y="0"/>
                    </a:lnTo>
                    <a:lnTo>
                      <a:pt x="0" y="12"/>
                    </a:lnTo>
                    <a:lnTo>
                      <a:pt x="67" y="42"/>
                    </a:lnTo>
                    <a:lnTo>
                      <a:pt x="134" y="78"/>
                    </a:lnTo>
                    <a:lnTo>
                      <a:pt x="189" y="114"/>
                    </a:lnTo>
                    <a:lnTo>
                      <a:pt x="238" y="162"/>
                    </a:lnTo>
                    <a:lnTo>
                      <a:pt x="274" y="210"/>
                    </a:lnTo>
                    <a:lnTo>
                      <a:pt x="299" y="257"/>
                    </a:lnTo>
                    <a:lnTo>
                      <a:pt x="317" y="311"/>
                    </a:lnTo>
                    <a:lnTo>
                      <a:pt x="323" y="365"/>
                    </a:lnTo>
                    <a:lnTo>
                      <a:pt x="317" y="419"/>
                    </a:lnTo>
                    <a:lnTo>
                      <a:pt x="299" y="467"/>
                    </a:lnTo>
                    <a:lnTo>
                      <a:pt x="274" y="515"/>
                    </a:lnTo>
                    <a:lnTo>
                      <a:pt x="238" y="563"/>
                    </a:lnTo>
                    <a:lnTo>
                      <a:pt x="268" y="563"/>
                    </a:lnTo>
                    <a:lnTo>
                      <a:pt x="311" y="515"/>
                    </a:lnTo>
                    <a:lnTo>
                      <a:pt x="335" y="467"/>
                    </a:lnTo>
                    <a:lnTo>
                      <a:pt x="353" y="419"/>
                    </a:lnTo>
                    <a:lnTo>
                      <a:pt x="360" y="365"/>
                    </a:lnTo>
                    <a:lnTo>
                      <a:pt x="360" y="36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4849" name="Freeform 33"/>
              <p:cNvSpPr>
                <a:spLocks/>
              </p:cNvSpPr>
              <p:nvPr/>
            </p:nvSpPr>
            <p:spPr bwMode="hidden">
              <a:xfrm>
                <a:off x="2318" y="3631"/>
                <a:ext cx="1078" cy="425"/>
              </a:xfrm>
              <a:custGeom>
                <a:avLst/>
                <a:gdLst/>
                <a:ahLst/>
                <a:cxnLst>
                  <a:cxn ang="0">
                    <a:pos x="1053" y="425"/>
                  </a:cxn>
                  <a:cxn ang="0">
                    <a:pos x="1078" y="419"/>
                  </a:cxn>
                  <a:cxn ang="0">
                    <a:pos x="1066" y="377"/>
                  </a:cxn>
                  <a:cxn ang="0">
                    <a:pos x="1047" y="336"/>
                  </a:cxn>
                  <a:cxn ang="0">
                    <a:pos x="986" y="252"/>
                  </a:cxn>
                  <a:cxn ang="0">
                    <a:pos x="907" y="180"/>
                  </a:cxn>
                  <a:cxn ang="0">
                    <a:pos x="810" y="120"/>
                  </a:cxn>
                  <a:cxn ang="0">
                    <a:pos x="694" y="72"/>
                  </a:cxn>
                  <a:cxn ang="0">
                    <a:pos x="560" y="30"/>
                  </a:cxn>
                  <a:cxn ang="0">
                    <a:pos x="420" y="6"/>
                  </a:cxn>
                  <a:cxn ang="0">
                    <a:pos x="268" y="0"/>
                  </a:cxn>
                  <a:cxn ang="0">
                    <a:pos x="134" y="6"/>
                  </a:cxn>
                  <a:cxn ang="0">
                    <a:pos x="0" y="24"/>
                  </a:cxn>
                  <a:cxn ang="0">
                    <a:pos x="12" y="36"/>
                  </a:cxn>
                  <a:cxn ang="0">
                    <a:pos x="134" y="18"/>
                  </a:cxn>
                  <a:cxn ang="0">
                    <a:pos x="268" y="12"/>
                  </a:cxn>
                  <a:cxn ang="0">
                    <a:pos x="420" y="18"/>
                  </a:cxn>
                  <a:cxn ang="0">
                    <a:pos x="554" y="42"/>
                  </a:cxn>
                  <a:cxn ang="0">
                    <a:pos x="682" y="84"/>
                  </a:cxn>
                  <a:cxn ang="0">
                    <a:pos x="798" y="132"/>
                  </a:cxn>
                  <a:cxn ang="0">
                    <a:pos x="895" y="192"/>
                  </a:cxn>
                  <a:cxn ang="0">
                    <a:pos x="968" y="264"/>
                  </a:cxn>
                  <a:cxn ang="0">
                    <a:pos x="999" y="300"/>
                  </a:cxn>
                  <a:cxn ang="0">
                    <a:pos x="1023" y="342"/>
                  </a:cxn>
                  <a:cxn ang="0">
                    <a:pos x="1041" y="383"/>
                  </a:cxn>
                  <a:cxn ang="0">
                    <a:pos x="1053" y="425"/>
                  </a:cxn>
                  <a:cxn ang="0">
                    <a:pos x="1053" y="425"/>
                  </a:cxn>
                </a:cxnLst>
                <a:rect l="0" t="0" r="r" b="b"/>
                <a:pathLst>
                  <a:path w="1078" h="425">
                    <a:moveTo>
                      <a:pt x="1053" y="425"/>
                    </a:moveTo>
                    <a:lnTo>
                      <a:pt x="1078" y="419"/>
                    </a:lnTo>
                    <a:lnTo>
                      <a:pt x="1066" y="377"/>
                    </a:lnTo>
                    <a:lnTo>
                      <a:pt x="1047" y="336"/>
                    </a:lnTo>
                    <a:lnTo>
                      <a:pt x="986" y="252"/>
                    </a:lnTo>
                    <a:lnTo>
                      <a:pt x="907" y="180"/>
                    </a:lnTo>
                    <a:lnTo>
                      <a:pt x="810" y="120"/>
                    </a:lnTo>
                    <a:lnTo>
                      <a:pt x="694" y="72"/>
                    </a:lnTo>
                    <a:lnTo>
                      <a:pt x="560" y="30"/>
                    </a:lnTo>
                    <a:lnTo>
                      <a:pt x="420" y="6"/>
                    </a:lnTo>
                    <a:lnTo>
                      <a:pt x="268" y="0"/>
                    </a:lnTo>
                    <a:lnTo>
                      <a:pt x="134" y="6"/>
                    </a:lnTo>
                    <a:lnTo>
                      <a:pt x="0" y="24"/>
                    </a:lnTo>
                    <a:lnTo>
                      <a:pt x="12" y="36"/>
                    </a:lnTo>
                    <a:lnTo>
                      <a:pt x="134" y="18"/>
                    </a:lnTo>
                    <a:lnTo>
                      <a:pt x="268" y="12"/>
                    </a:lnTo>
                    <a:lnTo>
                      <a:pt x="420" y="18"/>
                    </a:lnTo>
                    <a:lnTo>
                      <a:pt x="554" y="42"/>
                    </a:lnTo>
                    <a:lnTo>
                      <a:pt x="682" y="84"/>
                    </a:lnTo>
                    <a:lnTo>
                      <a:pt x="798" y="132"/>
                    </a:lnTo>
                    <a:lnTo>
                      <a:pt x="895" y="192"/>
                    </a:lnTo>
                    <a:lnTo>
                      <a:pt x="968" y="264"/>
                    </a:lnTo>
                    <a:lnTo>
                      <a:pt x="999" y="300"/>
                    </a:lnTo>
                    <a:lnTo>
                      <a:pt x="1023" y="342"/>
                    </a:lnTo>
                    <a:lnTo>
                      <a:pt x="1041" y="383"/>
                    </a:lnTo>
                    <a:lnTo>
                      <a:pt x="1053" y="425"/>
                    </a:lnTo>
                    <a:lnTo>
                      <a:pt x="1053" y="42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4850" name="Freeform 34"/>
              <p:cNvSpPr>
                <a:spLocks/>
              </p:cNvSpPr>
              <p:nvPr/>
            </p:nvSpPr>
            <p:spPr bwMode="hidden">
              <a:xfrm>
                <a:off x="3304" y="4080"/>
                <a:ext cx="98" cy="234"/>
              </a:xfrm>
              <a:custGeom>
                <a:avLst/>
                <a:gdLst/>
                <a:ahLst/>
                <a:cxnLst>
                  <a:cxn ang="0">
                    <a:pos x="0" y="234"/>
                  </a:cxn>
                  <a:cxn ang="0">
                    <a:pos x="25" y="234"/>
                  </a:cxn>
                  <a:cxn ang="0">
                    <a:pos x="55" y="186"/>
                  </a:cxn>
                  <a:cxn ang="0">
                    <a:pos x="80" y="138"/>
                  </a:cxn>
                  <a:cxn ang="0">
                    <a:pos x="92" y="90"/>
                  </a:cxn>
                  <a:cxn ang="0">
                    <a:pos x="98" y="36"/>
                  </a:cxn>
                  <a:cxn ang="0">
                    <a:pos x="98" y="0"/>
                  </a:cxn>
                  <a:cxn ang="0">
                    <a:pos x="74" y="0"/>
                  </a:cxn>
                  <a:cxn ang="0">
                    <a:pos x="74" y="36"/>
                  </a:cxn>
                  <a:cxn ang="0">
                    <a:pos x="67" y="90"/>
                  </a:cxn>
                  <a:cxn ang="0">
                    <a:pos x="55" y="138"/>
                  </a:cxn>
                  <a:cxn ang="0">
                    <a:pos x="31" y="186"/>
                  </a:cxn>
                  <a:cxn ang="0">
                    <a:pos x="0" y="234"/>
                  </a:cxn>
                  <a:cxn ang="0">
                    <a:pos x="0" y="234"/>
                  </a:cxn>
                </a:cxnLst>
                <a:rect l="0" t="0" r="r" b="b"/>
                <a:pathLst>
                  <a:path w="98" h="234">
                    <a:moveTo>
                      <a:pt x="0" y="234"/>
                    </a:moveTo>
                    <a:lnTo>
                      <a:pt x="25" y="234"/>
                    </a:lnTo>
                    <a:lnTo>
                      <a:pt x="55" y="186"/>
                    </a:lnTo>
                    <a:lnTo>
                      <a:pt x="80" y="138"/>
                    </a:lnTo>
                    <a:lnTo>
                      <a:pt x="92" y="90"/>
                    </a:lnTo>
                    <a:lnTo>
                      <a:pt x="98" y="36"/>
                    </a:lnTo>
                    <a:lnTo>
                      <a:pt x="98" y="0"/>
                    </a:lnTo>
                    <a:lnTo>
                      <a:pt x="74" y="0"/>
                    </a:lnTo>
                    <a:lnTo>
                      <a:pt x="74" y="36"/>
                    </a:lnTo>
                    <a:lnTo>
                      <a:pt x="67" y="90"/>
                    </a:lnTo>
                    <a:lnTo>
                      <a:pt x="55" y="138"/>
                    </a:lnTo>
                    <a:lnTo>
                      <a:pt x="31" y="186"/>
                    </a:lnTo>
                    <a:lnTo>
                      <a:pt x="0" y="234"/>
                    </a:lnTo>
                    <a:lnTo>
                      <a:pt x="0" y="23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4851" name="Freeform 35"/>
              <p:cNvSpPr>
                <a:spLocks/>
              </p:cNvSpPr>
              <p:nvPr/>
            </p:nvSpPr>
            <p:spPr bwMode="hidden">
              <a:xfrm>
                <a:off x="1776" y="3673"/>
                <a:ext cx="481" cy="641"/>
              </a:xfrm>
              <a:custGeom>
                <a:avLst/>
                <a:gdLst/>
                <a:ahLst/>
                <a:cxnLst>
                  <a:cxn ang="0">
                    <a:pos x="18" y="443"/>
                  </a:cxn>
                  <a:cxn ang="0">
                    <a:pos x="24" y="371"/>
                  </a:cxn>
                  <a:cxn ang="0">
                    <a:pos x="55" y="305"/>
                  </a:cxn>
                  <a:cxn ang="0">
                    <a:pos x="91" y="246"/>
                  </a:cxn>
                  <a:cxn ang="0">
                    <a:pos x="146" y="186"/>
                  </a:cxn>
                  <a:cxn ang="0">
                    <a:pos x="213" y="132"/>
                  </a:cxn>
                  <a:cxn ang="0">
                    <a:pos x="292" y="84"/>
                  </a:cxn>
                  <a:cxn ang="0">
                    <a:pos x="384" y="48"/>
                  </a:cxn>
                  <a:cxn ang="0">
                    <a:pos x="481" y="12"/>
                  </a:cxn>
                  <a:cxn ang="0">
                    <a:pos x="457" y="0"/>
                  </a:cxn>
                  <a:cxn ang="0">
                    <a:pos x="359" y="36"/>
                  </a:cxn>
                  <a:cxn ang="0">
                    <a:pos x="274" y="78"/>
                  </a:cxn>
                  <a:cxn ang="0">
                    <a:pos x="195" y="126"/>
                  </a:cxn>
                  <a:cxn ang="0">
                    <a:pos x="128" y="180"/>
                  </a:cxn>
                  <a:cxn ang="0">
                    <a:pos x="73" y="240"/>
                  </a:cxn>
                  <a:cxn ang="0">
                    <a:pos x="37" y="305"/>
                  </a:cxn>
                  <a:cxn ang="0">
                    <a:pos x="6" y="371"/>
                  </a:cxn>
                  <a:cxn ang="0">
                    <a:pos x="0" y="443"/>
                  </a:cxn>
                  <a:cxn ang="0">
                    <a:pos x="6" y="497"/>
                  </a:cxn>
                  <a:cxn ang="0">
                    <a:pos x="18" y="545"/>
                  </a:cxn>
                  <a:cxn ang="0">
                    <a:pos x="43" y="593"/>
                  </a:cxn>
                  <a:cxn ang="0">
                    <a:pos x="73" y="641"/>
                  </a:cxn>
                  <a:cxn ang="0">
                    <a:pos x="97" y="641"/>
                  </a:cxn>
                  <a:cxn ang="0">
                    <a:pos x="67" y="593"/>
                  </a:cxn>
                  <a:cxn ang="0">
                    <a:pos x="43" y="545"/>
                  </a:cxn>
                  <a:cxn ang="0">
                    <a:pos x="24" y="497"/>
                  </a:cxn>
                  <a:cxn ang="0">
                    <a:pos x="18" y="443"/>
                  </a:cxn>
                  <a:cxn ang="0">
                    <a:pos x="18" y="443"/>
                  </a:cxn>
                </a:cxnLst>
                <a:rect l="0" t="0" r="r" b="b"/>
                <a:pathLst>
                  <a:path w="481" h="641">
                    <a:moveTo>
                      <a:pt x="18" y="443"/>
                    </a:moveTo>
                    <a:lnTo>
                      <a:pt x="24" y="371"/>
                    </a:lnTo>
                    <a:lnTo>
                      <a:pt x="55" y="305"/>
                    </a:lnTo>
                    <a:lnTo>
                      <a:pt x="91" y="246"/>
                    </a:lnTo>
                    <a:lnTo>
                      <a:pt x="146" y="186"/>
                    </a:lnTo>
                    <a:lnTo>
                      <a:pt x="213" y="132"/>
                    </a:lnTo>
                    <a:lnTo>
                      <a:pt x="292" y="84"/>
                    </a:lnTo>
                    <a:lnTo>
                      <a:pt x="384" y="48"/>
                    </a:lnTo>
                    <a:lnTo>
                      <a:pt x="481" y="12"/>
                    </a:lnTo>
                    <a:lnTo>
                      <a:pt x="457" y="0"/>
                    </a:lnTo>
                    <a:lnTo>
                      <a:pt x="359" y="36"/>
                    </a:lnTo>
                    <a:lnTo>
                      <a:pt x="274" y="78"/>
                    </a:lnTo>
                    <a:lnTo>
                      <a:pt x="195" y="126"/>
                    </a:lnTo>
                    <a:lnTo>
                      <a:pt x="128" y="180"/>
                    </a:lnTo>
                    <a:lnTo>
                      <a:pt x="73" y="240"/>
                    </a:lnTo>
                    <a:lnTo>
                      <a:pt x="37" y="305"/>
                    </a:lnTo>
                    <a:lnTo>
                      <a:pt x="6" y="371"/>
                    </a:lnTo>
                    <a:lnTo>
                      <a:pt x="0" y="443"/>
                    </a:lnTo>
                    <a:lnTo>
                      <a:pt x="6" y="497"/>
                    </a:lnTo>
                    <a:lnTo>
                      <a:pt x="18" y="545"/>
                    </a:lnTo>
                    <a:lnTo>
                      <a:pt x="43" y="593"/>
                    </a:lnTo>
                    <a:lnTo>
                      <a:pt x="73" y="641"/>
                    </a:lnTo>
                    <a:lnTo>
                      <a:pt x="97" y="641"/>
                    </a:lnTo>
                    <a:lnTo>
                      <a:pt x="67" y="593"/>
                    </a:lnTo>
                    <a:lnTo>
                      <a:pt x="43" y="545"/>
                    </a:lnTo>
                    <a:lnTo>
                      <a:pt x="24" y="497"/>
                    </a:lnTo>
                    <a:lnTo>
                      <a:pt x="18" y="443"/>
                    </a:lnTo>
                    <a:lnTo>
                      <a:pt x="18" y="443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</p:grpSp>
        <p:grpSp>
          <p:nvGrpSpPr>
            <p:cNvPr id="1036" name="Group 36"/>
            <p:cNvGrpSpPr>
              <a:grpSpLocks/>
            </p:cNvGrpSpPr>
            <p:nvPr userDrawn="1"/>
          </p:nvGrpSpPr>
          <p:grpSpPr bwMode="auto">
            <a:xfrm>
              <a:off x="4128" y="3360"/>
              <a:ext cx="1351" cy="821"/>
              <a:chOff x="4128" y="3360"/>
              <a:chExt cx="1351" cy="821"/>
            </a:xfrm>
          </p:grpSpPr>
          <p:sp>
            <p:nvSpPr>
              <p:cNvPr id="34853" name="Freeform 37"/>
              <p:cNvSpPr>
                <a:spLocks noEditPoints="1"/>
              </p:cNvSpPr>
              <p:nvPr/>
            </p:nvSpPr>
            <p:spPr bwMode="hidden">
              <a:xfrm>
                <a:off x="4200" y="3402"/>
                <a:ext cx="1201" cy="731"/>
              </a:xfrm>
              <a:custGeom>
                <a:avLst/>
                <a:gdLst/>
                <a:ahLst/>
                <a:cxnLst>
                  <a:cxn ang="0">
                    <a:pos x="484" y="6"/>
                  </a:cxn>
                  <a:cxn ang="0">
                    <a:pos x="263" y="60"/>
                  </a:cxn>
                  <a:cxn ang="0">
                    <a:pos x="101" y="162"/>
                  </a:cxn>
                  <a:cxn ang="0">
                    <a:pos x="12" y="294"/>
                  </a:cxn>
                  <a:cxn ang="0">
                    <a:pos x="0" y="366"/>
                  </a:cxn>
                  <a:cxn ang="0">
                    <a:pos x="12" y="437"/>
                  </a:cxn>
                  <a:cxn ang="0">
                    <a:pos x="101" y="569"/>
                  </a:cxn>
                  <a:cxn ang="0">
                    <a:pos x="263" y="671"/>
                  </a:cxn>
                  <a:cxn ang="0">
                    <a:pos x="484" y="725"/>
                  </a:cxn>
                  <a:cxn ang="0">
                    <a:pos x="723" y="725"/>
                  </a:cxn>
                  <a:cxn ang="0">
                    <a:pos x="938" y="671"/>
                  </a:cxn>
                  <a:cxn ang="0">
                    <a:pos x="1100" y="569"/>
                  </a:cxn>
                  <a:cxn ang="0">
                    <a:pos x="1189" y="437"/>
                  </a:cxn>
                  <a:cxn ang="0">
                    <a:pos x="1201" y="366"/>
                  </a:cxn>
                  <a:cxn ang="0">
                    <a:pos x="1189" y="294"/>
                  </a:cxn>
                  <a:cxn ang="0">
                    <a:pos x="1100" y="162"/>
                  </a:cxn>
                  <a:cxn ang="0">
                    <a:pos x="938" y="60"/>
                  </a:cxn>
                  <a:cxn ang="0">
                    <a:pos x="723" y="6"/>
                  </a:cxn>
                  <a:cxn ang="0">
                    <a:pos x="604" y="0"/>
                  </a:cxn>
                  <a:cxn ang="0">
                    <a:pos x="490" y="701"/>
                  </a:cxn>
                  <a:cxn ang="0">
                    <a:pos x="287" y="647"/>
                  </a:cxn>
                  <a:cxn ang="0">
                    <a:pos x="131" y="557"/>
                  </a:cxn>
                  <a:cxn ang="0">
                    <a:pos x="48" y="437"/>
                  </a:cxn>
                  <a:cxn ang="0">
                    <a:pos x="36" y="366"/>
                  </a:cxn>
                  <a:cxn ang="0">
                    <a:pos x="48" y="300"/>
                  </a:cxn>
                  <a:cxn ang="0">
                    <a:pos x="131" y="174"/>
                  </a:cxn>
                  <a:cxn ang="0">
                    <a:pos x="287" y="84"/>
                  </a:cxn>
                  <a:cxn ang="0">
                    <a:pos x="490" y="30"/>
                  </a:cxn>
                  <a:cxn ang="0">
                    <a:pos x="717" y="30"/>
                  </a:cxn>
                  <a:cxn ang="0">
                    <a:pos x="920" y="84"/>
                  </a:cxn>
                  <a:cxn ang="0">
                    <a:pos x="1070" y="174"/>
                  </a:cxn>
                  <a:cxn ang="0">
                    <a:pos x="1153" y="300"/>
                  </a:cxn>
                  <a:cxn ang="0">
                    <a:pos x="1153" y="437"/>
                  </a:cxn>
                  <a:cxn ang="0">
                    <a:pos x="1070" y="557"/>
                  </a:cxn>
                  <a:cxn ang="0">
                    <a:pos x="920" y="647"/>
                  </a:cxn>
                  <a:cxn ang="0">
                    <a:pos x="717" y="701"/>
                  </a:cxn>
                  <a:cxn ang="0">
                    <a:pos x="604" y="707"/>
                  </a:cxn>
                </a:cxnLst>
                <a:rect l="0" t="0" r="r" b="b"/>
                <a:pathLst>
                  <a:path w="1201" h="731">
                    <a:moveTo>
                      <a:pt x="604" y="0"/>
                    </a:moveTo>
                    <a:lnTo>
                      <a:pt x="484" y="6"/>
                    </a:lnTo>
                    <a:lnTo>
                      <a:pt x="370" y="30"/>
                    </a:lnTo>
                    <a:lnTo>
                      <a:pt x="263" y="60"/>
                    </a:lnTo>
                    <a:lnTo>
                      <a:pt x="179" y="108"/>
                    </a:lnTo>
                    <a:lnTo>
                      <a:pt x="101" y="162"/>
                    </a:lnTo>
                    <a:lnTo>
                      <a:pt x="48" y="222"/>
                    </a:lnTo>
                    <a:lnTo>
                      <a:pt x="12" y="294"/>
                    </a:lnTo>
                    <a:lnTo>
                      <a:pt x="6" y="330"/>
                    </a:lnTo>
                    <a:lnTo>
                      <a:pt x="0" y="366"/>
                    </a:lnTo>
                    <a:lnTo>
                      <a:pt x="6" y="401"/>
                    </a:lnTo>
                    <a:lnTo>
                      <a:pt x="12" y="437"/>
                    </a:lnTo>
                    <a:lnTo>
                      <a:pt x="48" y="509"/>
                    </a:lnTo>
                    <a:lnTo>
                      <a:pt x="101" y="569"/>
                    </a:lnTo>
                    <a:lnTo>
                      <a:pt x="179" y="623"/>
                    </a:lnTo>
                    <a:lnTo>
                      <a:pt x="263" y="671"/>
                    </a:lnTo>
                    <a:lnTo>
                      <a:pt x="370" y="701"/>
                    </a:lnTo>
                    <a:lnTo>
                      <a:pt x="484" y="725"/>
                    </a:lnTo>
                    <a:lnTo>
                      <a:pt x="604" y="731"/>
                    </a:lnTo>
                    <a:lnTo>
                      <a:pt x="723" y="725"/>
                    </a:lnTo>
                    <a:lnTo>
                      <a:pt x="837" y="701"/>
                    </a:lnTo>
                    <a:lnTo>
                      <a:pt x="938" y="671"/>
                    </a:lnTo>
                    <a:lnTo>
                      <a:pt x="1028" y="623"/>
                    </a:lnTo>
                    <a:lnTo>
                      <a:pt x="1100" y="569"/>
                    </a:lnTo>
                    <a:lnTo>
                      <a:pt x="1153" y="509"/>
                    </a:lnTo>
                    <a:lnTo>
                      <a:pt x="1189" y="437"/>
                    </a:lnTo>
                    <a:lnTo>
                      <a:pt x="1201" y="401"/>
                    </a:lnTo>
                    <a:lnTo>
                      <a:pt x="1201" y="366"/>
                    </a:lnTo>
                    <a:lnTo>
                      <a:pt x="1201" y="330"/>
                    </a:lnTo>
                    <a:lnTo>
                      <a:pt x="1189" y="294"/>
                    </a:lnTo>
                    <a:lnTo>
                      <a:pt x="1153" y="222"/>
                    </a:lnTo>
                    <a:lnTo>
                      <a:pt x="1100" y="162"/>
                    </a:lnTo>
                    <a:lnTo>
                      <a:pt x="1028" y="108"/>
                    </a:lnTo>
                    <a:lnTo>
                      <a:pt x="938" y="60"/>
                    </a:lnTo>
                    <a:lnTo>
                      <a:pt x="837" y="30"/>
                    </a:lnTo>
                    <a:lnTo>
                      <a:pt x="723" y="6"/>
                    </a:lnTo>
                    <a:lnTo>
                      <a:pt x="604" y="0"/>
                    </a:lnTo>
                    <a:lnTo>
                      <a:pt x="604" y="0"/>
                    </a:lnTo>
                    <a:close/>
                    <a:moveTo>
                      <a:pt x="604" y="707"/>
                    </a:moveTo>
                    <a:lnTo>
                      <a:pt x="490" y="701"/>
                    </a:lnTo>
                    <a:lnTo>
                      <a:pt x="382" y="683"/>
                    </a:lnTo>
                    <a:lnTo>
                      <a:pt x="287" y="647"/>
                    </a:lnTo>
                    <a:lnTo>
                      <a:pt x="203" y="611"/>
                    </a:lnTo>
                    <a:lnTo>
                      <a:pt x="131" y="557"/>
                    </a:lnTo>
                    <a:lnTo>
                      <a:pt x="83" y="497"/>
                    </a:lnTo>
                    <a:lnTo>
                      <a:pt x="48" y="437"/>
                    </a:lnTo>
                    <a:lnTo>
                      <a:pt x="42" y="401"/>
                    </a:lnTo>
                    <a:lnTo>
                      <a:pt x="36" y="366"/>
                    </a:lnTo>
                    <a:lnTo>
                      <a:pt x="42" y="330"/>
                    </a:lnTo>
                    <a:lnTo>
                      <a:pt x="48" y="300"/>
                    </a:lnTo>
                    <a:lnTo>
                      <a:pt x="83" y="234"/>
                    </a:lnTo>
                    <a:lnTo>
                      <a:pt x="131" y="174"/>
                    </a:lnTo>
                    <a:lnTo>
                      <a:pt x="203" y="126"/>
                    </a:lnTo>
                    <a:lnTo>
                      <a:pt x="287" y="84"/>
                    </a:lnTo>
                    <a:lnTo>
                      <a:pt x="382" y="54"/>
                    </a:lnTo>
                    <a:lnTo>
                      <a:pt x="490" y="30"/>
                    </a:lnTo>
                    <a:lnTo>
                      <a:pt x="604" y="24"/>
                    </a:lnTo>
                    <a:lnTo>
                      <a:pt x="717" y="30"/>
                    </a:lnTo>
                    <a:lnTo>
                      <a:pt x="825" y="54"/>
                    </a:lnTo>
                    <a:lnTo>
                      <a:pt x="920" y="84"/>
                    </a:lnTo>
                    <a:lnTo>
                      <a:pt x="1004" y="126"/>
                    </a:lnTo>
                    <a:lnTo>
                      <a:pt x="1070" y="174"/>
                    </a:lnTo>
                    <a:lnTo>
                      <a:pt x="1124" y="234"/>
                    </a:lnTo>
                    <a:lnTo>
                      <a:pt x="1153" y="300"/>
                    </a:lnTo>
                    <a:lnTo>
                      <a:pt x="1165" y="366"/>
                    </a:lnTo>
                    <a:lnTo>
                      <a:pt x="1153" y="437"/>
                    </a:lnTo>
                    <a:lnTo>
                      <a:pt x="1124" y="497"/>
                    </a:lnTo>
                    <a:lnTo>
                      <a:pt x="1070" y="557"/>
                    </a:lnTo>
                    <a:lnTo>
                      <a:pt x="1004" y="611"/>
                    </a:lnTo>
                    <a:lnTo>
                      <a:pt x="920" y="647"/>
                    </a:lnTo>
                    <a:lnTo>
                      <a:pt x="825" y="683"/>
                    </a:lnTo>
                    <a:lnTo>
                      <a:pt x="717" y="701"/>
                    </a:lnTo>
                    <a:lnTo>
                      <a:pt x="604" y="707"/>
                    </a:lnTo>
                    <a:lnTo>
                      <a:pt x="604" y="707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4854" name="Freeform 38"/>
              <p:cNvSpPr>
                <a:spLocks/>
              </p:cNvSpPr>
              <p:nvPr/>
            </p:nvSpPr>
            <p:spPr bwMode="hidden">
              <a:xfrm>
                <a:off x="4128" y="3366"/>
                <a:ext cx="544" cy="737"/>
              </a:xfrm>
              <a:custGeom>
                <a:avLst/>
                <a:gdLst/>
                <a:ahLst/>
                <a:cxnLst>
                  <a:cxn ang="0">
                    <a:pos x="24" y="402"/>
                  </a:cxn>
                  <a:cxn ang="0">
                    <a:pos x="36" y="330"/>
                  </a:cxn>
                  <a:cxn ang="0">
                    <a:pos x="66" y="264"/>
                  </a:cxn>
                  <a:cxn ang="0">
                    <a:pos x="108" y="204"/>
                  </a:cxn>
                  <a:cxn ang="0">
                    <a:pos x="173" y="150"/>
                  </a:cxn>
                  <a:cxn ang="0">
                    <a:pos x="251" y="102"/>
                  </a:cxn>
                  <a:cxn ang="0">
                    <a:pos x="335" y="60"/>
                  </a:cxn>
                  <a:cxn ang="0">
                    <a:pos x="436" y="30"/>
                  </a:cxn>
                  <a:cxn ang="0">
                    <a:pos x="544" y="12"/>
                  </a:cxn>
                  <a:cxn ang="0">
                    <a:pos x="544" y="0"/>
                  </a:cxn>
                  <a:cxn ang="0">
                    <a:pos x="430" y="18"/>
                  </a:cxn>
                  <a:cxn ang="0">
                    <a:pos x="329" y="48"/>
                  </a:cxn>
                  <a:cxn ang="0">
                    <a:pos x="233" y="90"/>
                  </a:cxn>
                  <a:cxn ang="0">
                    <a:pos x="155" y="138"/>
                  </a:cxn>
                  <a:cxn ang="0">
                    <a:pos x="90" y="198"/>
                  </a:cxn>
                  <a:cxn ang="0">
                    <a:pos x="42" y="258"/>
                  </a:cxn>
                  <a:cxn ang="0">
                    <a:pos x="12" y="330"/>
                  </a:cxn>
                  <a:cxn ang="0">
                    <a:pos x="0" y="402"/>
                  </a:cxn>
                  <a:cxn ang="0">
                    <a:pos x="6" y="455"/>
                  </a:cxn>
                  <a:cxn ang="0">
                    <a:pos x="18" y="503"/>
                  </a:cxn>
                  <a:cxn ang="0">
                    <a:pos x="42" y="545"/>
                  </a:cxn>
                  <a:cxn ang="0">
                    <a:pos x="78" y="593"/>
                  </a:cxn>
                  <a:cxn ang="0">
                    <a:pos x="114" y="635"/>
                  </a:cxn>
                  <a:cxn ang="0">
                    <a:pos x="161" y="671"/>
                  </a:cxn>
                  <a:cxn ang="0">
                    <a:pos x="221" y="707"/>
                  </a:cxn>
                  <a:cxn ang="0">
                    <a:pos x="281" y="737"/>
                  </a:cxn>
                  <a:cxn ang="0">
                    <a:pos x="323" y="737"/>
                  </a:cxn>
                  <a:cxn ang="0">
                    <a:pos x="257" y="707"/>
                  </a:cxn>
                  <a:cxn ang="0">
                    <a:pos x="203" y="671"/>
                  </a:cxn>
                  <a:cxn ang="0">
                    <a:pos x="149" y="635"/>
                  </a:cxn>
                  <a:cxn ang="0">
                    <a:pos x="108" y="593"/>
                  </a:cxn>
                  <a:cxn ang="0">
                    <a:pos x="72" y="551"/>
                  </a:cxn>
                  <a:cxn ang="0">
                    <a:pos x="48" y="503"/>
                  </a:cxn>
                  <a:cxn ang="0">
                    <a:pos x="30" y="455"/>
                  </a:cxn>
                  <a:cxn ang="0">
                    <a:pos x="24" y="402"/>
                  </a:cxn>
                  <a:cxn ang="0">
                    <a:pos x="24" y="402"/>
                  </a:cxn>
                </a:cxnLst>
                <a:rect l="0" t="0" r="r" b="b"/>
                <a:pathLst>
                  <a:path w="544" h="737">
                    <a:moveTo>
                      <a:pt x="24" y="402"/>
                    </a:moveTo>
                    <a:lnTo>
                      <a:pt x="36" y="330"/>
                    </a:lnTo>
                    <a:lnTo>
                      <a:pt x="66" y="264"/>
                    </a:lnTo>
                    <a:lnTo>
                      <a:pt x="108" y="204"/>
                    </a:lnTo>
                    <a:lnTo>
                      <a:pt x="173" y="150"/>
                    </a:lnTo>
                    <a:lnTo>
                      <a:pt x="251" y="102"/>
                    </a:lnTo>
                    <a:lnTo>
                      <a:pt x="335" y="60"/>
                    </a:lnTo>
                    <a:lnTo>
                      <a:pt x="436" y="30"/>
                    </a:lnTo>
                    <a:lnTo>
                      <a:pt x="544" y="12"/>
                    </a:lnTo>
                    <a:lnTo>
                      <a:pt x="544" y="0"/>
                    </a:lnTo>
                    <a:lnTo>
                      <a:pt x="430" y="18"/>
                    </a:lnTo>
                    <a:lnTo>
                      <a:pt x="329" y="48"/>
                    </a:lnTo>
                    <a:lnTo>
                      <a:pt x="233" y="90"/>
                    </a:lnTo>
                    <a:lnTo>
                      <a:pt x="155" y="138"/>
                    </a:lnTo>
                    <a:lnTo>
                      <a:pt x="90" y="198"/>
                    </a:lnTo>
                    <a:lnTo>
                      <a:pt x="42" y="258"/>
                    </a:lnTo>
                    <a:lnTo>
                      <a:pt x="12" y="330"/>
                    </a:lnTo>
                    <a:lnTo>
                      <a:pt x="0" y="402"/>
                    </a:lnTo>
                    <a:lnTo>
                      <a:pt x="6" y="455"/>
                    </a:lnTo>
                    <a:lnTo>
                      <a:pt x="18" y="503"/>
                    </a:lnTo>
                    <a:lnTo>
                      <a:pt x="42" y="545"/>
                    </a:lnTo>
                    <a:lnTo>
                      <a:pt x="78" y="593"/>
                    </a:lnTo>
                    <a:lnTo>
                      <a:pt x="114" y="635"/>
                    </a:lnTo>
                    <a:lnTo>
                      <a:pt x="161" y="671"/>
                    </a:lnTo>
                    <a:lnTo>
                      <a:pt x="221" y="707"/>
                    </a:lnTo>
                    <a:lnTo>
                      <a:pt x="281" y="737"/>
                    </a:lnTo>
                    <a:lnTo>
                      <a:pt x="323" y="737"/>
                    </a:lnTo>
                    <a:lnTo>
                      <a:pt x="257" y="707"/>
                    </a:lnTo>
                    <a:lnTo>
                      <a:pt x="203" y="671"/>
                    </a:lnTo>
                    <a:lnTo>
                      <a:pt x="149" y="635"/>
                    </a:lnTo>
                    <a:lnTo>
                      <a:pt x="108" y="593"/>
                    </a:lnTo>
                    <a:lnTo>
                      <a:pt x="72" y="551"/>
                    </a:lnTo>
                    <a:lnTo>
                      <a:pt x="48" y="503"/>
                    </a:lnTo>
                    <a:lnTo>
                      <a:pt x="30" y="455"/>
                    </a:lnTo>
                    <a:lnTo>
                      <a:pt x="24" y="402"/>
                    </a:lnTo>
                    <a:lnTo>
                      <a:pt x="24" y="40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4855" name="Freeform 39"/>
              <p:cNvSpPr>
                <a:spLocks/>
              </p:cNvSpPr>
              <p:nvPr/>
            </p:nvSpPr>
            <p:spPr bwMode="hidden">
              <a:xfrm>
                <a:off x="4792" y="3360"/>
                <a:ext cx="609" cy="252"/>
              </a:xfrm>
              <a:custGeom>
                <a:avLst/>
                <a:gdLst/>
                <a:ahLst/>
                <a:cxnLst>
                  <a:cxn ang="0">
                    <a:pos x="12" y="12"/>
                  </a:cxn>
                  <a:cxn ang="0">
                    <a:pos x="113" y="18"/>
                  </a:cxn>
                  <a:cxn ang="0">
                    <a:pos x="203" y="30"/>
                  </a:cxn>
                  <a:cxn ang="0">
                    <a:pos x="292" y="48"/>
                  </a:cxn>
                  <a:cxn ang="0">
                    <a:pos x="376" y="78"/>
                  </a:cxn>
                  <a:cxn ang="0">
                    <a:pos x="448" y="114"/>
                  </a:cxn>
                  <a:cxn ang="0">
                    <a:pos x="514" y="156"/>
                  </a:cxn>
                  <a:cxn ang="0">
                    <a:pos x="567" y="198"/>
                  </a:cxn>
                  <a:cxn ang="0">
                    <a:pos x="609" y="252"/>
                  </a:cxn>
                  <a:cxn ang="0">
                    <a:pos x="609" y="216"/>
                  </a:cxn>
                  <a:cxn ang="0">
                    <a:pos x="561" y="168"/>
                  </a:cxn>
                  <a:cxn ang="0">
                    <a:pos x="502" y="126"/>
                  </a:cxn>
                  <a:cxn ang="0">
                    <a:pos x="436" y="90"/>
                  </a:cxn>
                  <a:cxn ang="0">
                    <a:pos x="364" y="60"/>
                  </a:cxn>
                  <a:cxn ang="0">
                    <a:pos x="286" y="36"/>
                  </a:cxn>
                  <a:cxn ang="0">
                    <a:pos x="197" y="18"/>
                  </a:cxn>
                  <a:cxn ang="0">
                    <a:pos x="107" y="6"/>
                  </a:cxn>
                  <a:cxn ang="0">
                    <a:pos x="12" y="0"/>
                  </a:cxn>
                  <a:cxn ang="0">
                    <a:pos x="6" y="0"/>
                  </a:cxn>
                  <a:cxn ang="0">
                    <a:pos x="0" y="0"/>
                  </a:cxn>
                  <a:cxn ang="0">
                    <a:pos x="0" y="12"/>
                  </a:cxn>
                  <a:cxn ang="0">
                    <a:pos x="6" y="12"/>
                  </a:cxn>
                  <a:cxn ang="0">
                    <a:pos x="12" y="12"/>
                  </a:cxn>
                  <a:cxn ang="0">
                    <a:pos x="12" y="12"/>
                  </a:cxn>
                </a:cxnLst>
                <a:rect l="0" t="0" r="r" b="b"/>
                <a:pathLst>
                  <a:path w="609" h="252">
                    <a:moveTo>
                      <a:pt x="12" y="12"/>
                    </a:moveTo>
                    <a:lnTo>
                      <a:pt x="113" y="18"/>
                    </a:lnTo>
                    <a:lnTo>
                      <a:pt x="203" y="30"/>
                    </a:lnTo>
                    <a:lnTo>
                      <a:pt x="292" y="48"/>
                    </a:lnTo>
                    <a:lnTo>
                      <a:pt x="376" y="78"/>
                    </a:lnTo>
                    <a:lnTo>
                      <a:pt x="448" y="114"/>
                    </a:lnTo>
                    <a:lnTo>
                      <a:pt x="514" y="156"/>
                    </a:lnTo>
                    <a:lnTo>
                      <a:pt x="567" y="198"/>
                    </a:lnTo>
                    <a:lnTo>
                      <a:pt x="609" y="252"/>
                    </a:lnTo>
                    <a:lnTo>
                      <a:pt x="609" y="216"/>
                    </a:lnTo>
                    <a:lnTo>
                      <a:pt x="561" y="168"/>
                    </a:lnTo>
                    <a:lnTo>
                      <a:pt x="502" y="126"/>
                    </a:lnTo>
                    <a:lnTo>
                      <a:pt x="436" y="90"/>
                    </a:lnTo>
                    <a:lnTo>
                      <a:pt x="364" y="60"/>
                    </a:lnTo>
                    <a:lnTo>
                      <a:pt x="286" y="36"/>
                    </a:lnTo>
                    <a:lnTo>
                      <a:pt x="197" y="18"/>
                    </a:lnTo>
                    <a:lnTo>
                      <a:pt x="107" y="6"/>
                    </a:lnTo>
                    <a:lnTo>
                      <a:pt x="12" y="0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12"/>
                    </a:lnTo>
                    <a:lnTo>
                      <a:pt x="6" y="12"/>
                    </a:lnTo>
                    <a:lnTo>
                      <a:pt x="12" y="12"/>
                    </a:lnTo>
                    <a:lnTo>
                      <a:pt x="12" y="1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4856" name="Freeform 40"/>
              <p:cNvSpPr>
                <a:spLocks/>
              </p:cNvSpPr>
              <p:nvPr/>
            </p:nvSpPr>
            <p:spPr bwMode="hidden">
              <a:xfrm>
                <a:off x="5246" y="4007"/>
                <a:ext cx="72" cy="54"/>
              </a:xfrm>
              <a:custGeom>
                <a:avLst/>
                <a:gdLst/>
                <a:ahLst/>
                <a:cxnLst>
                  <a:cxn ang="0">
                    <a:pos x="72" y="0"/>
                  </a:cxn>
                  <a:cxn ang="0">
                    <a:pos x="36" y="30"/>
                  </a:cxn>
                  <a:cxn ang="0">
                    <a:pos x="0" y="54"/>
                  </a:cxn>
                  <a:cxn ang="0">
                    <a:pos x="36" y="54"/>
                  </a:cxn>
                  <a:cxn ang="0">
                    <a:pos x="54" y="42"/>
                  </a:cxn>
                  <a:cxn ang="0">
                    <a:pos x="72" y="24"/>
                  </a:cxn>
                  <a:cxn ang="0">
                    <a:pos x="72" y="24"/>
                  </a:cxn>
                  <a:cxn ang="0">
                    <a:pos x="72" y="0"/>
                  </a:cxn>
                  <a:cxn ang="0">
                    <a:pos x="72" y="0"/>
                  </a:cxn>
                </a:cxnLst>
                <a:rect l="0" t="0" r="r" b="b"/>
                <a:pathLst>
                  <a:path w="72" h="54">
                    <a:moveTo>
                      <a:pt x="72" y="0"/>
                    </a:moveTo>
                    <a:lnTo>
                      <a:pt x="36" y="30"/>
                    </a:lnTo>
                    <a:lnTo>
                      <a:pt x="0" y="54"/>
                    </a:lnTo>
                    <a:lnTo>
                      <a:pt x="36" y="54"/>
                    </a:lnTo>
                    <a:lnTo>
                      <a:pt x="54" y="42"/>
                    </a:lnTo>
                    <a:lnTo>
                      <a:pt x="72" y="24"/>
                    </a:lnTo>
                    <a:lnTo>
                      <a:pt x="72" y="24"/>
                    </a:lnTo>
                    <a:lnTo>
                      <a:pt x="72" y="0"/>
                    </a:lnTo>
                    <a:lnTo>
                      <a:pt x="7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4857" name="Freeform 41"/>
              <p:cNvSpPr>
                <a:spLocks/>
              </p:cNvSpPr>
              <p:nvPr/>
            </p:nvSpPr>
            <p:spPr bwMode="hidden">
              <a:xfrm>
                <a:off x="4505" y="4073"/>
                <a:ext cx="705" cy="108"/>
              </a:xfrm>
              <a:custGeom>
                <a:avLst/>
                <a:gdLst/>
                <a:ahLst/>
                <a:cxnLst>
                  <a:cxn ang="0">
                    <a:pos x="299" y="90"/>
                  </a:cxn>
                  <a:cxn ang="0">
                    <a:pos x="221" y="90"/>
                  </a:cxn>
                  <a:cxn ang="0">
                    <a:pos x="143" y="78"/>
                  </a:cxn>
                  <a:cxn ang="0">
                    <a:pos x="0" y="48"/>
                  </a:cxn>
                  <a:cxn ang="0">
                    <a:pos x="0" y="66"/>
                  </a:cxn>
                  <a:cxn ang="0">
                    <a:pos x="143" y="96"/>
                  </a:cxn>
                  <a:cxn ang="0">
                    <a:pos x="221" y="108"/>
                  </a:cxn>
                  <a:cxn ang="0">
                    <a:pos x="299" y="108"/>
                  </a:cxn>
                  <a:cxn ang="0">
                    <a:pos x="412" y="102"/>
                  </a:cxn>
                  <a:cxn ang="0">
                    <a:pos x="520" y="84"/>
                  </a:cxn>
                  <a:cxn ang="0">
                    <a:pos x="615" y="60"/>
                  </a:cxn>
                  <a:cxn ang="0">
                    <a:pos x="705" y="24"/>
                  </a:cxn>
                  <a:cxn ang="0">
                    <a:pos x="705" y="0"/>
                  </a:cxn>
                  <a:cxn ang="0">
                    <a:pos x="615" y="42"/>
                  </a:cxn>
                  <a:cxn ang="0">
                    <a:pos x="520" y="66"/>
                  </a:cxn>
                  <a:cxn ang="0">
                    <a:pos x="412" y="84"/>
                  </a:cxn>
                  <a:cxn ang="0">
                    <a:pos x="299" y="90"/>
                  </a:cxn>
                  <a:cxn ang="0">
                    <a:pos x="299" y="90"/>
                  </a:cxn>
                </a:cxnLst>
                <a:rect l="0" t="0" r="r" b="b"/>
                <a:pathLst>
                  <a:path w="705" h="108">
                    <a:moveTo>
                      <a:pt x="299" y="90"/>
                    </a:moveTo>
                    <a:lnTo>
                      <a:pt x="221" y="90"/>
                    </a:lnTo>
                    <a:lnTo>
                      <a:pt x="143" y="78"/>
                    </a:lnTo>
                    <a:lnTo>
                      <a:pt x="0" y="48"/>
                    </a:lnTo>
                    <a:lnTo>
                      <a:pt x="0" y="66"/>
                    </a:lnTo>
                    <a:lnTo>
                      <a:pt x="143" y="96"/>
                    </a:lnTo>
                    <a:lnTo>
                      <a:pt x="221" y="108"/>
                    </a:lnTo>
                    <a:lnTo>
                      <a:pt x="299" y="108"/>
                    </a:lnTo>
                    <a:lnTo>
                      <a:pt x="412" y="102"/>
                    </a:lnTo>
                    <a:lnTo>
                      <a:pt x="520" y="84"/>
                    </a:lnTo>
                    <a:lnTo>
                      <a:pt x="615" y="60"/>
                    </a:lnTo>
                    <a:lnTo>
                      <a:pt x="705" y="24"/>
                    </a:lnTo>
                    <a:lnTo>
                      <a:pt x="705" y="0"/>
                    </a:lnTo>
                    <a:lnTo>
                      <a:pt x="615" y="42"/>
                    </a:lnTo>
                    <a:lnTo>
                      <a:pt x="520" y="66"/>
                    </a:lnTo>
                    <a:lnTo>
                      <a:pt x="412" y="84"/>
                    </a:lnTo>
                    <a:lnTo>
                      <a:pt x="299" y="90"/>
                    </a:lnTo>
                    <a:lnTo>
                      <a:pt x="299" y="9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4858" name="Freeform 42"/>
              <p:cNvSpPr>
                <a:spLocks/>
              </p:cNvSpPr>
              <p:nvPr/>
            </p:nvSpPr>
            <p:spPr bwMode="hidden">
              <a:xfrm>
                <a:off x="5336" y="3654"/>
                <a:ext cx="143" cy="341"/>
              </a:xfrm>
              <a:custGeom>
                <a:avLst/>
                <a:gdLst/>
                <a:ahLst/>
                <a:cxnLst>
                  <a:cxn ang="0">
                    <a:pos x="119" y="114"/>
                  </a:cxn>
                  <a:cxn ang="0">
                    <a:pos x="113" y="173"/>
                  </a:cxn>
                  <a:cxn ang="0">
                    <a:pos x="89" y="239"/>
                  </a:cxn>
                  <a:cxn ang="0">
                    <a:pos x="47" y="293"/>
                  </a:cxn>
                  <a:cxn ang="0">
                    <a:pos x="0" y="341"/>
                  </a:cxn>
                  <a:cxn ang="0">
                    <a:pos x="29" y="341"/>
                  </a:cxn>
                  <a:cxn ang="0">
                    <a:pos x="77" y="287"/>
                  </a:cxn>
                  <a:cxn ang="0">
                    <a:pos x="113" y="233"/>
                  </a:cxn>
                  <a:cxn ang="0">
                    <a:pos x="137" y="173"/>
                  </a:cxn>
                  <a:cxn ang="0">
                    <a:pos x="143" y="114"/>
                  </a:cxn>
                  <a:cxn ang="0">
                    <a:pos x="137" y="60"/>
                  </a:cxn>
                  <a:cxn ang="0">
                    <a:pos x="119" y="0"/>
                  </a:cxn>
                  <a:cxn ang="0">
                    <a:pos x="89" y="0"/>
                  </a:cxn>
                  <a:cxn ang="0">
                    <a:pos x="113" y="60"/>
                  </a:cxn>
                  <a:cxn ang="0">
                    <a:pos x="119" y="114"/>
                  </a:cxn>
                  <a:cxn ang="0">
                    <a:pos x="119" y="114"/>
                  </a:cxn>
                </a:cxnLst>
                <a:rect l="0" t="0" r="r" b="b"/>
                <a:pathLst>
                  <a:path w="143" h="341">
                    <a:moveTo>
                      <a:pt x="119" y="114"/>
                    </a:moveTo>
                    <a:lnTo>
                      <a:pt x="113" y="173"/>
                    </a:lnTo>
                    <a:lnTo>
                      <a:pt x="89" y="239"/>
                    </a:lnTo>
                    <a:lnTo>
                      <a:pt x="47" y="293"/>
                    </a:lnTo>
                    <a:lnTo>
                      <a:pt x="0" y="341"/>
                    </a:lnTo>
                    <a:lnTo>
                      <a:pt x="29" y="341"/>
                    </a:lnTo>
                    <a:lnTo>
                      <a:pt x="77" y="287"/>
                    </a:lnTo>
                    <a:lnTo>
                      <a:pt x="113" y="233"/>
                    </a:lnTo>
                    <a:lnTo>
                      <a:pt x="137" y="173"/>
                    </a:lnTo>
                    <a:lnTo>
                      <a:pt x="143" y="114"/>
                    </a:lnTo>
                    <a:lnTo>
                      <a:pt x="137" y="60"/>
                    </a:lnTo>
                    <a:lnTo>
                      <a:pt x="119" y="0"/>
                    </a:lnTo>
                    <a:lnTo>
                      <a:pt x="89" y="0"/>
                    </a:lnTo>
                    <a:lnTo>
                      <a:pt x="113" y="60"/>
                    </a:lnTo>
                    <a:lnTo>
                      <a:pt x="119" y="114"/>
                    </a:lnTo>
                    <a:lnTo>
                      <a:pt x="119" y="1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4859" name="Freeform 43"/>
              <p:cNvSpPr>
                <a:spLocks/>
              </p:cNvSpPr>
              <p:nvPr/>
            </p:nvSpPr>
            <p:spPr bwMode="hidden">
              <a:xfrm>
                <a:off x="5061" y="3624"/>
                <a:ext cx="83" cy="90"/>
              </a:xfrm>
              <a:custGeom>
                <a:avLst/>
                <a:gdLst/>
                <a:ahLst/>
                <a:cxnLst>
                  <a:cxn ang="0">
                    <a:pos x="59" y="90"/>
                  </a:cxn>
                  <a:cxn ang="0">
                    <a:pos x="83" y="84"/>
                  </a:cxn>
                  <a:cxn ang="0">
                    <a:pos x="71" y="60"/>
                  </a:cxn>
                  <a:cxn ang="0">
                    <a:pos x="53" y="42"/>
                  </a:cxn>
                  <a:cxn ang="0">
                    <a:pos x="6" y="0"/>
                  </a:cxn>
                  <a:cxn ang="0">
                    <a:pos x="0" y="18"/>
                  </a:cxn>
                  <a:cxn ang="0">
                    <a:pos x="35" y="48"/>
                  </a:cxn>
                  <a:cxn ang="0">
                    <a:pos x="59" y="90"/>
                  </a:cxn>
                  <a:cxn ang="0">
                    <a:pos x="59" y="90"/>
                  </a:cxn>
                </a:cxnLst>
                <a:rect l="0" t="0" r="r" b="b"/>
                <a:pathLst>
                  <a:path w="83" h="90">
                    <a:moveTo>
                      <a:pt x="59" y="90"/>
                    </a:moveTo>
                    <a:lnTo>
                      <a:pt x="83" y="84"/>
                    </a:lnTo>
                    <a:lnTo>
                      <a:pt x="71" y="60"/>
                    </a:lnTo>
                    <a:lnTo>
                      <a:pt x="53" y="42"/>
                    </a:lnTo>
                    <a:lnTo>
                      <a:pt x="6" y="0"/>
                    </a:lnTo>
                    <a:lnTo>
                      <a:pt x="0" y="18"/>
                    </a:lnTo>
                    <a:lnTo>
                      <a:pt x="35" y="48"/>
                    </a:lnTo>
                    <a:lnTo>
                      <a:pt x="59" y="90"/>
                    </a:lnTo>
                    <a:lnTo>
                      <a:pt x="59" y="9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4860" name="Freeform 44"/>
              <p:cNvSpPr>
                <a:spLocks/>
              </p:cNvSpPr>
              <p:nvPr/>
            </p:nvSpPr>
            <p:spPr bwMode="hidden">
              <a:xfrm>
                <a:off x="4445" y="3552"/>
                <a:ext cx="717" cy="431"/>
              </a:xfrm>
              <a:custGeom>
                <a:avLst/>
                <a:gdLst/>
                <a:ahLst/>
                <a:cxnLst>
                  <a:cxn ang="0">
                    <a:pos x="693" y="216"/>
                  </a:cxn>
                  <a:cxn ang="0">
                    <a:pos x="687" y="257"/>
                  </a:cxn>
                  <a:cxn ang="0">
                    <a:pos x="669" y="293"/>
                  </a:cxn>
                  <a:cxn ang="0">
                    <a:pos x="633" y="329"/>
                  </a:cxn>
                  <a:cxn ang="0">
                    <a:pos x="598" y="359"/>
                  </a:cxn>
                  <a:cxn ang="0">
                    <a:pos x="544" y="383"/>
                  </a:cxn>
                  <a:cxn ang="0">
                    <a:pos x="490" y="401"/>
                  </a:cxn>
                  <a:cxn ang="0">
                    <a:pos x="424" y="413"/>
                  </a:cxn>
                  <a:cxn ang="0">
                    <a:pos x="359" y="419"/>
                  </a:cxn>
                  <a:cxn ang="0">
                    <a:pos x="293" y="413"/>
                  </a:cxn>
                  <a:cxn ang="0">
                    <a:pos x="227" y="401"/>
                  </a:cxn>
                  <a:cxn ang="0">
                    <a:pos x="173" y="383"/>
                  </a:cxn>
                  <a:cxn ang="0">
                    <a:pos x="119" y="359"/>
                  </a:cxn>
                  <a:cxn ang="0">
                    <a:pos x="84" y="329"/>
                  </a:cxn>
                  <a:cxn ang="0">
                    <a:pos x="48" y="293"/>
                  </a:cxn>
                  <a:cxn ang="0">
                    <a:pos x="30" y="257"/>
                  </a:cxn>
                  <a:cxn ang="0">
                    <a:pos x="24" y="216"/>
                  </a:cxn>
                  <a:cxn ang="0">
                    <a:pos x="30" y="174"/>
                  </a:cxn>
                  <a:cxn ang="0">
                    <a:pos x="48" y="138"/>
                  </a:cxn>
                  <a:cxn ang="0">
                    <a:pos x="84" y="102"/>
                  </a:cxn>
                  <a:cxn ang="0">
                    <a:pos x="119" y="72"/>
                  </a:cxn>
                  <a:cxn ang="0">
                    <a:pos x="173" y="48"/>
                  </a:cxn>
                  <a:cxn ang="0">
                    <a:pos x="227" y="30"/>
                  </a:cxn>
                  <a:cxn ang="0">
                    <a:pos x="293" y="18"/>
                  </a:cxn>
                  <a:cxn ang="0">
                    <a:pos x="359" y="12"/>
                  </a:cxn>
                  <a:cxn ang="0">
                    <a:pos x="418" y="18"/>
                  </a:cxn>
                  <a:cxn ang="0">
                    <a:pos x="478" y="30"/>
                  </a:cxn>
                  <a:cxn ang="0">
                    <a:pos x="532" y="48"/>
                  </a:cxn>
                  <a:cxn ang="0">
                    <a:pos x="580" y="66"/>
                  </a:cxn>
                  <a:cxn ang="0">
                    <a:pos x="586" y="48"/>
                  </a:cxn>
                  <a:cxn ang="0">
                    <a:pos x="478" y="12"/>
                  </a:cxn>
                  <a:cxn ang="0">
                    <a:pos x="418" y="6"/>
                  </a:cxn>
                  <a:cxn ang="0">
                    <a:pos x="359" y="0"/>
                  </a:cxn>
                  <a:cxn ang="0">
                    <a:pos x="287" y="6"/>
                  </a:cxn>
                  <a:cxn ang="0">
                    <a:pos x="221" y="18"/>
                  </a:cxn>
                  <a:cxn ang="0">
                    <a:pos x="161" y="36"/>
                  </a:cxn>
                  <a:cxn ang="0">
                    <a:pos x="107" y="66"/>
                  </a:cxn>
                  <a:cxn ang="0">
                    <a:pos x="60" y="96"/>
                  </a:cxn>
                  <a:cxn ang="0">
                    <a:pos x="30" y="132"/>
                  </a:cxn>
                  <a:cxn ang="0">
                    <a:pos x="6" y="174"/>
                  </a:cxn>
                  <a:cxn ang="0">
                    <a:pos x="0" y="216"/>
                  </a:cxn>
                  <a:cxn ang="0">
                    <a:pos x="6" y="257"/>
                  </a:cxn>
                  <a:cxn ang="0">
                    <a:pos x="30" y="299"/>
                  </a:cxn>
                  <a:cxn ang="0">
                    <a:pos x="60" y="335"/>
                  </a:cxn>
                  <a:cxn ang="0">
                    <a:pos x="107" y="371"/>
                  </a:cxn>
                  <a:cxn ang="0">
                    <a:pos x="161" y="395"/>
                  </a:cxn>
                  <a:cxn ang="0">
                    <a:pos x="221" y="413"/>
                  </a:cxn>
                  <a:cxn ang="0">
                    <a:pos x="287" y="425"/>
                  </a:cxn>
                  <a:cxn ang="0">
                    <a:pos x="359" y="431"/>
                  </a:cxn>
                  <a:cxn ang="0">
                    <a:pos x="430" y="425"/>
                  </a:cxn>
                  <a:cxn ang="0">
                    <a:pos x="496" y="413"/>
                  </a:cxn>
                  <a:cxn ang="0">
                    <a:pos x="562" y="395"/>
                  </a:cxn>
                  <a:cxn ang="0">
                    <a:pos x="610" y="371"/>
                  </a:cxn>
                  <a:cxn ang="0">
                    <a:pos x="657" y="335"/>
                  </a:cxn>
                  <a:cxn ang="0">
                    <a:pos x="687" y="299"/>
                  </a:cxn>
                  <a:cxn ang="0">
                    <a:pos x="711" y="257"/>
                  </a:cxn>
                  <a:cxn ang="0">
                    <a:pos x="717" y="216"/>
                  </a:cxn>
                  <a:cxn ang="0">
                    <a:pos x="717" y="204"/>
                  </a:cxn>
                  <a:cxn ang="0">
                    <a:pos x="711" y="192"/>
                  </a:cxn>
                  <a:cxn ang="0">
                    <a:pos x="687" y="198"/>
                  </a:cxn>
                  <a:cxn ang="0">
                    <a:pos x="693" y="210"/>
                  </a:cxn>
                  <a:cxn ang="0">
                    <a:pos x="693" y="216"/>
                  </a:cxn>
                  <a:cxn ang="0">
                    <a:pos x="693" y="216"/>
                  </a:cxn>
                </a:cxnLst>
                <a:rect l="0" t="0" r="r" b="b"/>
                <a:pathLst>
                  <a:path w="717" h="431">
                    <a:moveTo>
                      <a:pt x="693" y="216"/>
                    </a:moveTo>
                    <a:lnTo>
                      <a:pt x="687" y="257"/>
                    </a:lnTo>
                    <a:lnTo>
                      <a:pt x="669" y="293"/>
                    </a:lnTo>
                    <a:lnTo>
                      <a:pt x="633" y="329"/>
                    </a:lnTo>
                    <a:lnTo>
                      <a:pt x="598" y="359"/>
                    </a:lnTo>
                    <a:lnTo>
                      <a:pt x="544" y="383"/>
                    </a:lnTo>
                    <a:lnTo>
                      <a:pt x="490" y="401"/>
                    </a:lnTo>
                    <a:lnTo>
                      <a:pt x="424" y="413"/>
                    </a:lnTo>
                    <a:lnTo>
                      <a:pt x="359" y="419"/>
                    </a:lnTo>
                    <a:lnTo>
                      <a:pt x="293" y="413"/>
                    </a:lnTo>
                    <a:lnTo>
                      <a:pt x="227" y="401"/>
                    </a:lnTo>
                    <a:lnTo>
                      <a:pt x="173" y="383"/>
                    </a:lnTo>
                    <a:lnTo>
                      <a:pt x="119" y="359"/>
                    </a:lnTo>
                    <a:lnTo>
                      <a:pt x="84" y="329"/>
                    </a:lnTo>
                    <a:lnTo>
                      <a:pt x="48" y="293"/>
                    </a:lnTo>
                    <a:lnTo>
                      <a:pt x="30" y="257"/>
                    </a:lnTo>
                    <a:lnTo>
                      <a:pt x="24" y="216"/>
                    </a:lnTo>
                    <a:lnTo>
                      <a:pt x="30" y="174"/>
                    </a:lnTo>
                    <a:lnTo>
                      <a:pt x="48" y="138"/>
                    </a:lnTo>
                    <a:lnTo>
                      <a:pt x="84" y="102"/>
                    </a:lnTo>
                    <a:lnTo>
                      <a:pt x="119" y="72"/>
                    </a:lnTo>
                    <a:lnTo>
                      <a:pt x="173" y="48"/>
                    </a:lnTo>
                    <a:lnTo>
                      <a:pt x="227" y="30"/>
                    </a:lnTo>
                    <a:lnTo>
                      <a:pt x="293" y="18"/>
                    </a:lnTo>
                    <a:lnTo>
                      <a:pt x="359" y="12"/>
                    </a:lnTo>
                    <a:lnTo>
                      <a:pt x="418" y="18"/>
                    </a:lnTo>
                    <a:lnTo>
                      <a:pt x="478" y="30"/>
                    </a:lnTo>
                    <a:lnTo>
                      <a:pt x="532" y="48"/>
                    </a:lnTo>
                    <a:lnTo>
                      <a:pt x="580" y="66"/>
                    </a:lnTo>
                    <a:lnTo>
                      <a:pt x="586" y="48"/>
                    </a:lnTo>
                    <a:lnTo>
                      <a:pt x="478" y="12"/>
                    </a:lnTo>
                    <a:lnTo>
                      <a:pt x="418" y="6"/>
                    </a:lnTo>
                    <a:lnTo>
                      <a:pt x="359" y="0"/>
                    </a:lnTo>
                    <a:lnTo>
                      <a:pt x="287" y="6"/>
                    </a:lnTo>
                    <a:lnTo>
                      <a:pt x="221" y="18"/>
                    </a:lnTo>
                    <a:lnTo>
                      <a:pt x="161" y="36"/>
                    </a:lnTo>
                    <a:lnTo>
                      <a:pt x="107" y="66"/>
                    </a:lnTo>
                    <a:lnTo>
                      <a:pt x="60" y="96"/>
                    </a:lnTo>
                    <a:lnTo>
                      <a:pt x="30" y="132"/>
                    </a:lnTo>
                    <a:lnTo>
                      <a:pt x="6" y="174"/>
                    </a:lnTo>
                    <a:lnTo>
                      <a:pt x="0" y="216"/>
                    </a:lnTo>
                    <a:lnTo>
                      <a:pt x="6" y="257"/>
                    </a:lnTo>
                    <a:lnTo>
                      <a:pt x="30" y="299"/>
                    </a:lnTo>
                    <a:lnTo>
                      <a:pt x="60" y="335"/>
                    </a:lnTo>
                    <a:lnTo>
                      <a:pt x="107" y="371"/>
                    </a:lnTo>
                    <a:lnTo>
                      <a:pt x="161" y="395"/>
                    </a:lnTo>
                    <a:lnTo>
                      <a:pt x="221" y="413"/>
                    </a:lnTo>
                    <a:lnTo>
                      <a:pt x="287" y="425"/>
                    </a:lnTo>
                    <a:lnTo>
                      <a:pt x="359" y="431"/>
                    </a:lnTo>
                    <a:lnTo>
                      <a:pt x="430" y="425"/>
                    </a:lnTo>
                    <a:lnTo>
                      <a:pt x="496" y="413"/>
                    </a:lnTo>
                    <a:lnTo>
                      <a:pt x="562" y="395"/>
                    </a:lnTo>
                    <a:lnTo>
                      <a:pt x="610" y="371"/>
                    </a:lnTo>
                    <a:lnTo>
                      <a:pt x="657" y="335"/>
                    </a:lnTo>
                    <a:lnTo>
                      <a:pt x="687" y="299"/>
                    </a:lnTo>
                    <a:lnTo>
                      <a:pt x="711" y="257"/>
                    </a:lnTo>
                    <a:lnTo>
                      <a:pt x="717" y="216"/>
                    </a:lnTo>
                    <a:lnTo>
                      <a:pt x="717" y="204"/>
                    </a:lnTo>
                    <a:lnTo>
                      <a:pt x="711" y="192"/>
                    </a:lnTo>
                    <a:lnTo>
                      <a:pt x="687" y="198"/>
                    </a:lnTo>
                    <a:lnTo>
                      <a:pt x="693" y="210"/>
                    </a:lnTo>
                    <a:lnTo>
                      <a:pt x="693" y="216"/>
                    </a:lnTo>
                    <a:lnTo>
                      <a:pt x="693" y="216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4861" name="Freeform 45"/>
              <p:cNvSpPr>
                <a:spLocks/>
              </p:cNvSpPr>
              <p:nvPr/>
            </p:nvSpPr>
            <p:spPr bwMode="hidden">
              <a:xfrm>
                <a:off x="4349" y="3510"/>
                <a:ext cx="909" cy="533"/>
              </a:xfrm>
              <a:custGeom>
                <a:avLst/>
                <a:gdLst/>
                <a:ahLst/>
                <a:cxnLst>
                  <a:cxn ang="0">
                    <a:pos x="616" y="0"/>
                  </a:cxn>
                  <a:cxn ang="0">
                    <a:pos x="616" y="18"/>
                  </a:cxn>
                  <a:cxn ang="0">
                    <a:pos x="724" y="60"/>
                  </a:cxn>
                  <a:cxn ang="0">
                    <a:pos x="765" y="84"/>
                  </a:cxn>
                  <a:cxn ang="0">
                    <a:pos x="807" y="114"/>
                  </a:cxn>
                  <a:cxn ang="0">
                    <a:pos x="837" y="144"/>
                  </a:cxn>
                  <a:cxn ang="0">
                    <a:pos x="861" y="180"/>
                  </a:cxn>
                  <a:cxn ang="0">
                    <a:pos x="873" y="216"/>
                  </a:cxn>
                  <a:cxn ang="0">
                    <a:pos x="879" y="258"/>
                  </a:cxn>
                  <a:cxn ang="0">
                    <a:pos x="873" y="311"/>
                  </a:cxn>
                  <a:cxn ang="0">
                    <a:pos x="843" y="359"/>
                  </a:cxn>
                  <a:cxn ang="0">
                    <a:pos x="807" y="401"/>
                  </a:cxn>
                  <a:cxn ang="0">
                    <a:pos x="753" y="443"/>
                  </a:cxn>
                  <a:cxn ang="0">
                    <a:pos x="694" y="473"/>
                  </a:cxn>
                  <a:cxn ang="0">
                    <a:pos x="622" y="497"/>
                  </a:cxn>
                  <a:cxn ang="0">
                    <a:pos x="538" y="509"/>
                  </a:cxn>
                  <a:cxn ang="0">
                    <a:pos x="455" y="515"/>
                  </a:cxn>
                  <a:cxn ang="0">
                    <a:pos x="371" y="509"/>
                  </a:cxn>
                  <a:cxn ang="0">
                    <a:pos x="287" y="497"/>
                  </a:cxn>
                  <a:cxn ang="0">
                    <a:pos x="215" y="473"/>
                  </a:cxn>
                  <a:cxn ang="0">
                    <a:pos x="156" y="443"/>
                  </a:cxn>
                  <a:cxn ang="0">
                    <a:pos x="102" y="401"/>
                  </a:cxn>
                  <a:cxn ang="0">
                    <a:pos x="66" y="359"/>
                  </a:cxn>
                  <a:cxn ang="0">
                    <a:pos x="36" y="311"/>
                  </a:cxn>
                  <a:cxn ang="0">
                    <a:pos x="30" y="258"/>
                  </a:cxn>
                  <a:cxn ang="0">
                    <a:pos x="36" y="222"/>
                  </a:cxn>
                  <a:cxn ang="0">
                    <a:pos x="48" y="186"/>
                  </a:cxn>
                  <a:cxn ang="0">
                    <a:pos x="66" y="156"/>
                  </a:cxn>
                  <a:cxn ang="0">
                    <a:pos x="90" y="126"/>
                  </a:cxn>
                  <a:cxn ang="0">
                    <a:pos x="66" y="114"/>
                  </a:cxn>
                  <a:cxn ang="0">
                    <a:pos x="36" y="144"/>
                  </a:cxn>
                  <a:cxn ang="0">
                    <a:pos x="18" y="180"/>
                  </a:cxn>
                  <a:cxn ang="0">
                    <a:pos x="6" y="216"/>
                  </a:cxn>
                  <a:cxn ang="0">
                    <a:pos x="0" y="258"/>
                  </a:cxn>
                  <a:cxn ang="0">
                    <a:pos x="12" y="311"/>
                  </a:cxn>
                  <a:cxn ang="0">
                    <a:pos x="36" y="365"/>
                  </a:cxn>
                  <a:cxn ang="0">
                    <a:pos x="78" y="413"/>
                  </a:cxn>
                  <a:cxn ang="0">
                    <a:pos x="132" y="449"/>
                  </a:cxn>
                  <a:cxn ang="0">
                    <a:pos x="203" y="485"/>
                  </a:cxn>
                  <a:cxn ang="0">
                    <a:pos x="275" y="509"/>
                  </a:cxn>
                  <a:cxn ang="0">
                    <a:pos x="365" y="527"/>
                  </a:cxn>
                  <a:cxn ang="0">
                    <a:pos x="455" y="533"/>
                  </a:cxn>
                  <a:cxn ang="0">
                    <a:pos x="544" y="527"/>
                  </a:cxn>
                  <a:cxn ang="0">
                    <a:pos x="634" y="509"/>
                  </a:cxn>
                  <a:cxn ang="0">
                    <a:pos x="712" y="485"/>
                  </a:cxn>
                  <a:cxn ang="0">
                    <a:pos x="777" y="449"/>
                  </a:cxn>
                  <a:cxn ang="0">
                    <a:pos x="831" y="413"/>
                  </a:cxn>
                  <a:cxn ang="0">
                    <a:pos x="873" y="365"/>
                  </a:cxn>
                  <a:cxn ang="0">
                    <a:pos x="897" y="311"/>
                  </a:cxn>
                  <a:cxn ang="0">
                    <a:pos x="909" y="258"/>
                  </a:cxn>
                  <a:cxn ang="0">
                    <a:pos x="903" y="216"/>
                  </a:cxn>
                  <a:cxn ang="0">
                    <a:pos x="885" y="174"/>
                  </a:cxn>
                  <a:cxn ang="0">
                    <a:pos x="861" y="132"/>
                  </a:cxn>
                  <a:cxn ang="0">
                    <a:pos x="825" y="102"/>
                  </a:cxn>
                  <a:cxn ang="0">
                    <a:pos x="783" y="66"/>
                  </a:cxn>
                  <a:cxn ang="0">
                    <a:pos x="735" y="42"/>
                  </a:cxn>
                  <a:cxn ang="0">
                    <a:pos x="616" y="0"/>
                  </a:cxn>
                  <a:cxn ang="0">
                    <a:pos x="616" y="0"/>
                  </a:cxn>
                </a:cxnLst>
                <a:rect l="0" t="0" r="r" b="b"/>
                <a:pathLst>
                  <a:path w="909" h="533">
                    <a:moveTo>
                      <a:pt x="616" y="0"/>
                    </a:moveTo>
                    <a:lnTo>
                      <a:pt x="616" y="18"/>
                    </a:lnTo>
                    <a:lnTo>
                      <a:pt x="724" y="60"/>
                    </a:lnTo>
                    <a:lnTo>
                      <a:pt x="765" y="84"/>
                    </a:lnTo>
                    <a:lnTo>
                      <a:pt x="807" y="114"/>
                    </a:lnTo>
                    <a:lnTo>
                      <a:pt x="837" y="144"/>
                    </a:lnTo>
                    <a:lnTo>
                      <a:pt x="861" y="180"/>
                    </a:lnTo>
                    <a:lnTo>
                      <a:pt x="873" y="216"/>
                    </a:lnTo>
                    <a:lnTo>
                      <a:pt x="879" y="258"/>
                    </a:lnTo>
                    <a:lnTo>
                      <a:pt x="873" y="311"/>
                    </a:lnTo>
                    <a:lnTo>
                      <a:pt x="843" y="359"/>
                    </a:lnTo>
                    <a:lnTo>
                      <a:pt x="807" y="401"/>
                    </a:lnTo>
                    <a:lnTo>
                      <a:pt x="753" y="443"/>
                    </a:lnTo>
                    <a:lnTo>
                      <a:pt x="694" y="473"/>
                    </a:lnTo>
                    <a:lnTo>
                      <a:pt x="622" y="497"/>
                    </a:lnTo>
                    <a:lnTo>
                      <a:pt x="538" y="509"/>
                    </a:lnTo>
                    <a:lnTo>
                      <a:pt x="455" y="515"/>
                    </a:lnTo>
                    <a:lnTo>
                      <a:pt x="371" y="509"/>
                    </a:lnTo>
                    <a:lnTo>
                      <a:pt x="287" y="497"/>
                    </a:lnTo>
                    <a:lnTo>
                      <a:pt x="215" y="473"/>
                    </a:lnTo>
                    <a:lnTo>
                      <a:pt x="156" y="443"/>
                    </a:lnTo>
                    <a:lnTo>
                      <a:pt x="102" y="401"/>
                    </a:lnTo>
                    <a:lnTo>
                      <a:pt x="66" y="359"/>
                    </a:lnTo>
                    <a:lnTo>
                      <a:pt x="36" y="311"/>
                    </a:lnTo>
                    <a:lnTo>
                      <a:pt x="30" y="258"/>
                    </a:lnTo>
                    <a:lnTo>
                      <a:pt x="36" y="222"/>
                    </a:lnTo>
                    <a:lnTo>
                      <a:pt x="48" y="186"/>
                    </a:lnTo>
                    <a:lnTo>
                      <a:pt x="66" y="156"/>
                    </a:lnTo>
                    <a:lnTo>
                      <a:pt x="90" y="126"/>
                    </a:lnTo>
                    <a:lnTo>
                      <a:pt x="66" y="114"/>
                    </a:lnTo>
                    <a:lnTo>
                      <a:pt x="36" y="144"/>
                    </a:lnTo>
                    <a:lnTo>
                      <a:pt x="18" y="180"/>
                    </a:lnTo>
                    <a:lnTo>
                      <a:pt x="6" y="216"/>
                    </a:lnTo>
                    <a:lnTo>
                      <a:pt x="0" y="258"/>
                    </a:lnTo>
                    <a:lnTo>
                      <a:pt x="12" y="311"/>
                    </a:lnTo>
                    <a:lnTo>
                      <a:pt x="36" y="365"/>
                    </a:lnTo>
                    <a:lnTo>
                      <a:pt x="78" y="413"/>
                    </a:lnTo>
                    <a:lnTo>
                      <a:pt x="132" y="449"/>
                    </a:lnTo>
                    <a:lnTo>
                      <a:pt x="203" y="485"/>
                    </a:lnTo>
                    <a:lnTo>
                      <a:pt x="275" y="509"/>
                    </a:lnTo>
                    <a:lnTo>
                      <a:pt x="365" y="527"/>
                    </a:lnTo>
                    <a:lnTo>
                      <a:pt x="455" y="533"/>
                    </a:lnTo>
                    <a:lnTo>
                      <a:pt x="544" y="527"/>
                    </a:lnTo>
                    <a:lnTo>
                      <a:pt x="634" y="509"/>
                    </a:lnTo>
                    <a:lnTo>
                      <a:pt x="712" y="485"/>
                    </a:lnTo>
                    <a:lnTo>
                      <a:pt x="777" y="449"/>
                    </a:lnTo>
                    <a:lnTo>
                      <a:pt x="831" y="413"/>
                    </a:lnTo>
                    <a:lnTo>
                      <a:pt x="873" y="365"/>
                    </a:lnTo>
                    <a:lnTo>
                      <a:pt x="897" y="311"/>
                    </a:lnTo>
                    <a:lnTo>
                      <a:pt x="909" y="258"/>
                    </a:lnTo>
                    <a:lnTo>
                      <a:pt x="903" y="216"/>
                    </a:lnTo>
                    <a:lnTo>
                      <a:pt x="885" y="174"/>
                    </a:lnTo>
                    <a:lnTo>
                      <a:pt x="861" y="132"/>
                    </a:lnTo>
                    <a:lnTo>
                      <a:pt x="825" y="102"/>
                    </a:lnTo>
                    <a:lnTo>
                      <a:pt x="783" y="66"/>
                    </a:lnTo>
                    <a:lnTo>
                      <a:pt x="735" y="42"/>
                    </a:lnTo>
                    <a:lnTo>
                      <a:pt x="616" y="0"/>
                    </a:lnTo>
                    <a:lnTo>
                      <a:pt x="616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4862" name="Freeform 46"/>
              <p:cNvSpPr>
                <a:spLocks/>
              </p:cNvSpPr>
              <p:nvPr/>
            </p:nvSpPr>
            <p:spPr bwMode="hidden">
              <a:xfrm>
                <a:off x="4564" y="3492"/>
                <a:ext cx="365" cy="66"/>
              </a:xfrm>
              <a:custGeom>
                <a:avLst/>
                <a:gdLst/>
                <a:ahLst/>
                <a:cxnLst>
                  <a:cxn ang="0">
                    <a:pos x="240" y="18"/>
                  </a:cxn>
                  <a:cxn ang="0">
                    <a:pos x="299" y="24"/>
                  </a:cxn>
                  <a:cxn ang="0">
                    <a:pos x="359" y="30"/>
                  </a:cxn>
                  <a:cxn ang="0">
                    <a:pos x="365" y="12"/>
                  </a:cxn>
                  <a:cxn ang="0">
                    <a:pos x="305" y="6"/>
                  </a:cxn>
                  <a:cxn ang="0">
                    <a:pos x="240" y="0"/>
                  </a:cxn>
                  <a:cxn ang="0">
                    <a:pos x="174" y="6"/>
                  </a:cxn>
                  <a:cxn ang="0">
                    <a:pos x="114" y="12"/>
                  </a:cxn>
                  <a:cxn ang="0">
                    <a:pos x="0" y="42"/>
                  </a:cxn>
                  <a:cxn ang="0">
                    <a:pos x="0" y="66"/>
                  </a:cxn>
                  <a:cxn ang="0">
                    <a:pos x="54" y="48"/>
                  </a:cxn>
                  <a:cxn ang="0">
                    <a:pos x="114" y="30"/>
                  </a:cxn>
                  <a:cxn ang="0">
                    <a:pos x="174" y="24"/>
                  </a:cxn>
                  <a:cxn ang="0">
                    <a:pos x="240" y="18"/>
                  </a:cxn>
                  <a:cxn ang="0">
                    <a:pos x="240" y="18"/>
                  </a:cxn>
                </a:cxnLst>
                <a:rect l="0" t="0" r="r" b="b"/>
                <a:pathLst>
                  <a:path w="365" h="66">
                    <a:moveTo>
                      <a:pt x="240" y="18"/>
                    </a:moveTo>
                    <a:lnTo>
                      <a:pt x="299" y="24"/>
                    </a:lnTo>
                    <a:lnTo>
                      <a:pt x="359" y="30"/>
                    </a:lnTo>
                    <a:lnTo>
                      <a:pt x="365" y="12"/>
                    </a:lnTo>
                    <a:lnTo>
                      <a:pt x="305" y="6"/>
                    </a:lnTo>
                    <a:lnTo>
                      <a:pt x="240" y="0"/>
                    </a:lnTo>
                    <a:lnTo>
                      <a:pt x="174" y="6"/>
                    </a:lnTo>
                    <a:lnTo>
                      <a:pt x="114" y="12"/>
                    </a:lnTo>
                    <a:lnTo>
                      <a:pt x="0" y="42"/>
                    </a:lnTo>
                    <a:lnTo>
                      <a:pt x="0" y="66"/>
                    </a:lnTo>
                    <a:lnTo>
                      <a:pt x="54" y="48"/>
                    </a:lnTo>
                    <a:lnTo>
                      <a:pt x="114" y="30"/>
                    </a:lnTo>
                    <a:lnTo>
                      <a:pt x="174" y="24"/>
                    </a:lnTo>
                    <a:lnTo>
                      <a:pt x="240" y="18"/>
                    </a:lnTo>
                    <a:lnTo>
                      <a:pt x="240" y="1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4863" name="Freeform 47"/>
              <p:cNvSpPr>
                <a:spLocks/>
              </p:cNvSpPr>
              <p:nvPr/>
            </p:nvSpPr>
            <p:spPr bwMode="hidden">
              <a:xfrm>
                <a:off x="4463" y="3558"/>
                <a:ext cx="66" cy="48"/>
              </a:xfrm>
              <a:custGeom>
                <a:avLst/>
                <a:gdLst/>
                <a:ahLst/>
                <a:cxnLst>
                  <a:cxn ang="0">
                    <a:pos x="66" y="18"/>
                  </a:cxn>
                  <a:cxn ang="0">
                    <a:pos x="48" y="0"/>
                  </a:cxn>
                  <a:cxn ang="0">
                    <a:pos x="24" y="12"/>
                  </a:cxn>
                  <a:cxn ang="0">
                    <a:pos x="0" y="30"/>
                  </a:cxn>
                  <a:cxn ang="0">
                    <a:pos x="12" y="48"/>
                  </a:cxn>
                  <a:cxn ang="0">
                    <a:pos x="42" y="30"/>
                  </a:cxn>
                  <a:cxn ang="0">
                    <a:pos x="66" y="18"/>
                  </a:cxn>
                  <a:cxn ang="0">
                    <a:pos x="66" y="18"/>
                  </a:cxn>
                </a:cxnLst>
                <a:rect l="0" t="0" r="r" b="b"/>
                <a:pathLst>
                  <a:path w="66" h="48">
                    <a:moveTo>
                      <a:pt x="66" y="18"/>
                    </a:moveTo>
                    <a:lnTo>
                      <a:pt x="48" y="0"/>
                    </a:lnTo>
                    <a:lnTo>
                      <a:pt x="24" y="12"/>
                    </a:lnTo>
                    <a:lnTo>
                      <a:pt x="0" y="30"/>
                    </a:lnTo>
                    <a:lnTo>
                      <a:pt x="12" y="48"/>
                    </a:lnTo>
                    <a:lnTo>
                      <a:pt x="42" y="30"/>
                    </a:lnTo>
                    <a:lnTo>
                      <a:pt x="66" y="18"/>
                    </a:lnTo>
                    <a:lnTo>
                      <a:pt x="66" y="1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4864" name="Oval 48"/>
              <p:cNvSpPr>
                <a:spLocks noChangeArrowheads="1"/>
              </p:cNvSpPr>
              <p:nvPr/>
            </p:nvSpPr>
            <p:spPr bwMode="hidden">
              <a:xfrm>
                <a:off x="4546" y="3608"/>
                <a:ext cx="518" cy="319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4865" name="Oval 49"/>
              <p:cNvSpPr>
                <a:spLocks noChangeArrowheads="1"/>
              </p:cNvSpPr>
              <p:nvPr/>
            </p:nvSpPr>
            <p:spPr bwMode="hidden">
              <a:xfrm>
                <a:off x="4578" y="3630"/>
                <a:ext cx="446" cy="271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4866" name="Oval 50"/>
              <p:cNvSpPr>
                <a:spLocks noChangeArrowheads="1"/>
              </p:cNvSpPr>
              <p:nvPr/>
            </p:nvSpPr>
            <p:spPr bwMode="hidden">
              <a:xfrm>
                <a:off x="4610" y="3650"/>
                <a:ext cx="386" cy="233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4867" name="Oval 51"/>
              <p:cNvSpPr>
                <a:spLocks noChangeArrowheads="1"/>
              </p:cNvSpPr>
              <p:nvPr/>
            </p:nvSpPr>
            <p:spPr bwMode="hidden">
              <a:xfrm>
                <a:off x="4654" y="3678"/>
                <a:ext cx="298" cy="177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4868" name="Oval 52"/>
              <p:cNvSpPr>
                <a:spLocks noChangeArrowheads="1"/>
              </p:cNvSpPr>
              <p:nvPr/>
            </p:nvSpPr>
            <p:spPr bwMode="hidden">
              <a:xfrm>
                <a:off x="4690" y="3698"/>
                <a:ext cx="222" cy="139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4869" name="Oval 53"/>
              <p:cNvSpPr>
                <a:spLocks noChangeArrowheads="1"/>
              </p:cNvSpPr>
              <p:nvPr/>
            </p:nvSpPr>
            <p:spPr bwMode="hidden">
              <a:xfrm>
                <a:off x="4738" y="3728"/>
                <a:ext cx="126" cy="81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</p:grpSp>
        <p:grpSp>
          <p:nvGrpSpPr>
            <p:cNvPr id="1037" name="Group 54"/>
            <p:cNvGrpSpPr>
              <a:grpSpLocks/>
            </p:cNvGrpSpPr>
            <p:nvPr userDrawn="1"/>
          </p:nvGrpSpPr>
          <p:grpSpPr bwMode="auto">
            <a:xfrm>
              <a:off x="5280" y="3024"/>
              <a:ext cx="425" cy="258"/>
              <a:chOff x="5280" y="3024"/>
              <a:chExt cx="425" cy="258"/>
            </a:xfrm>
          </p:grpSpPr>
          <p:sp>
            <p:nvSpPr>
              <p:cNvPr id="34871" name="Freeform 55"/>
              <p:cNvSpPr>
                <a:spLocks/>
              </p:cNvSpPr>
              <p:nvPr/>
            </p:nvSpPr>
            <p:spPr bwMode="hidden">
              <a:xfrm>
                <a:off x="5280" y="3186"/>
                <a:ext cx="383" cy="96"/>
              </a:xfrm>
              <a:custGeom>
                <a:avLst/>
                <a:gdLst/>
                <a:ahLst/>
                <a:cxnLst>
                  <a:cxn ang="0">
                    <a:pos x="209" y="96"/>
                  </a:cxn>
                  <a:cxn ang="0">
                    <a:pos x="143" y="90"/>
                  </a:cxn>
                  <a:cxn ang="0">
                    <a:pos x="83" y="66"/>
                  </a:cxn>
                  <a:cxn ang="0">
                    <a:pos x="35" y="36"/>
                  </a:cxn>
                  <a:cxn ang="0">
                    <a:pos x="6" y="0"/>
                  </a:cxn>
                  <a:cxn ang="0">
                    <a:pos x="0" y="6"/>
                  </a:cxn>
                  <a:cxn ang="0">
                    <a:pos x="29" y="42"/>
                  </a:cxn>
                  <a:cxn ang="0">
                    <a:pos x="77" y="72"/>
                  </a:cxn>
                  <a:cxn ang="0">
                    <a:pos x="137" y="90"/>
                  </a:cxn>
                  <a:cxn ang="0">
                    <a:pos x="209" y="96"/>
                  </a:cxn>
                  <a:cxn ang="0">
                    <a:pos x="263" y="90"/>
                  </a:cxn>
                  <a:cxn ang="0">
                    <a:pos x="311" y="84"/>
                  </a:cxn>
                  <a:cxn ang="0">
                    <a:pos x="352" y="66"/>
                  </a:cxn>
                  <a:cxn ang="0">
                    <a:pos x="382" y="42"/>
                  </a:cxn>
                  <a:cxn ang="0">
                    <a:pos x="376" y="42"/>
                  </a:cxn>
                  <a:cxn ang="0">
                    <a:pos x="346" y="66"/>
                  </a:cxn>
                  <a:cxn ang="0">
                    <a:pos x="305" y="78"/>
                  </a:cxn>
                  <a:cxn ang="0">
                    <a:pos x="263" y="90"/>
                  </a:cxn>
                  <a:cxn ang="0">
                    <a:pos x="209" y="96"/>
                  </a:cxn>
                  <a:cxn ang="0">
                    <a:pos x="209" y="96"/>
                  </a:cxn>
                </a:cxnLst>
                <a:rect l="0" t="0" r="r" b="b"/>
                <a:pathLst>
                  <a:path w="382" h="96">
                    <a:moveTo>
                      <a:pt x="209" y="96"/>
                    </a:moveTo>
                    <a:lnTo>
                      <a:pt x="143" y="90"/>
                    </a:lnTo>
                    <a:lnTo>
                      <a:pt x="83" y="66"/>
                    </a:lnTo>
                    <a:lnTo>
                      <a:pt x="35" y="36"/>
                    </a:lnTo>
                    <a:lnTo>
                      <a:pt x="6" y="0"/>
                    </a:lnTo>
                    <a:lnTo>
                      <a:pt x="0" y="6"/>
                    </a:lnTo>
                    <a:lnTo>
                      <a:pt x="29" y="42"/>
                    </a:lnTo>
                    <a:lnTo>
                      <a:pt x="77" y="72"/>
                    </a:lnTo>
                    <a:lnTo>
                      <a:pt x="137" y="90"/>
                    </a:lnTo>
                    <a:lnTo>
                      <a:pt x="209" y="96"/>
                    </a:lnTo>
                    <a:lnTo>
                      <a:pt x="263" y="90"/>
                    </a:lnTo>
                    <a:lnTo>
                      <a:pt x="311" y="84"/>
                    </a:lnTo>
                    <a:lnTo>
                      <a:pt x="352" y="66"/>
                    </a:lnTo>
                    <a:lnTo>
                      <a:pt x="382" y="42"/>
                    </a:lnTo>
                    <a:lnTo>
                      <a:pt x="376" y="42"/>
                    </a:lnTo>
                    <a:lnTo>
                      <a:pt x="346" y="66"/>
                    </a:lnTo>
                    <a:lnTo>
                      <a:pt x="305" y="78"/>
                    </a:lnTo>
                    <a:lnTo>
                      <a:pt x="263" y="90"/>
                    </a:lnTo>
                    <a:lnTo>
                      <a:pt x="209" y="96"/>
                    </a:lnTo>
                    <a:lnTo>
                      <a:pt x="209" y="9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4872" name="Freeform 56"/>
              <p:cNvSpPr>
                <a:spLocks/>
              </p:cNvSpPr>
              <p:nvPr/>
            </p:nvSpPr>
            <p:spPr bwMode="hidden">
              <a:xfrm>
                <a:off x="5315" y="3024"/>
                <a:ext cx="258" cy="54"/>
              </a:xfrm>
              <a:custGeom>
                <a:avLst/>
                <a:gdLst/>
                <a:ahLst/>
                <a:cxnLst>
                  <a:cxn ang="0">
                    <a:pos x="174" y="0"/>
                  </a:cxn>
                  <a:cxn ang="0">
                    <a:pos x="216" y="6"/>
                  </a:cxn>
                  <a:cxn ang="0">
                    <a:pos x="258" y="12"/>
                  </a:cxn>
                  <a:cxn ang="0">
                    <a:pos x="252" y="6"/>
                  </a:cxn>
                  <a:cxn ang="0">
                    <a:pos x="216" y="0"/>
                  </a:cxn>
                  <a:cxn ang="0">
                    <a:pos x="174" y="0"/>
                  </a:cxn>
                  <a:cxn ang="0">
                    <a:pos x="120" y="6"/>
                  </a:cxn>
                  <a:cxn ang="0">
                    <a:pos x="78" y="12"/>
                  </a:cxn>
                  <a:cxn ang="0">
                    <a:pos x="36" y="30"/>
                  </a:cxn>
                  <a:cxn ang="0">
                    <a:pos x="0" y="48"/>
                  </a:cxn>
                  <a:cxn ang="0">
                    <a:pos x="6" y="54"/>
                  </a:cxn>
                  <a:cxn ang="0">
                    <a:pos x="36" y="36"/>
                  </a:cxn>
                  <a:cxn ang="0">
                    <a:pos x="78" y="18"/>
                  </a:cxn>
                  <a:cxn ang="0">
                    <a:pos x="120" y="6"/>
                  </a:cxn>
                  <a:cxn ang="0">
                    <a:pos x="174" y="0"/>
                  </a:cxn>
                  <a:cxn ang="0">
                    <a:pos x="174" y="0"/>
                  </a:cxn>
                </a:cxnLst>
                <a:rect l="0" t="0" r="r" b="b"/>
                <a:pathLst>
                  <a:path w="258" h="54">
                    <a:moveTo>
                      <a:pt x="174" y="0"/>
                    </a:moveTo>
                    <a:lnTo>
                      <a:pt x="216" y="6"/>
                    </a:lnTo>
                    <a:lnTo>
                      <a:pt x="258" y="12"/>
                    </a:lnTo>
                    <a:lnTo>
                      <a:pt x="252" y="6"/>
                    </a:lnTo>
                    <a:lnTo>
                      <a:pt x="216" y="0"/>
                    </a:lnTo>
                    <a:lnTo>
                      <a:pt x="174" y="0"/>
                    </a:lnTo>
                    <a:lnTo>
                      <a:pt x="120" y="6"/>
                    </a:lnTo>
                    <a:lnTo>
                      <a:pt x="78" y="12"/>
                    </a:lnTo>
                    <a:lnTo>
                      <a:pt x="36" y="30"/>
                    </a:lnTo>
                    <a:lnTo>
                      <a:pt x="0" y="48"/>
                    </a:lnTo>
                    <a:lnTo>
                      <a:pt x="6" y="54"/>
                    </a:lnTo>
                    <a:lnTo>
                      <a:pt x="36" y="36"/>
                    </a:lnTo>
                    <a:lnTo>
                      <a:pt x="78" y="18"/>
                    </a:lnTo>
                    <a:lnTo>
                      <a:pt x="120" y="6"/>
                    </a:lnTo>
                    <a:lnTo>
                      <a:pt x="174" y="0"/>
                    </a:lnTo>
                    <a:lnTo>
                      <a:pt x="17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4873" name="Freeform 57"/>
              <p:cNvSpPr>
                <a:spLocks/>
              </p:cNvSpPr>
              <p:nvPr/>
            </p:nvSpPr>
            <p:spPr bwMode="hidden">
              <a:xfrm>
                <a:off x="5645" y="3066"/>
                <a:ext cx="60" cy="156"/>
              </a:xfrm>
              <a:custGeom>
                <a:avLst/>
                <a:gdLst/>
                <a:ahLst/>
                <a:cxnLst>
                  <a:cxn ang="0">
                    <a:pos x="54" y="90"/>
                  </a:cxn>
                  <a:cxn ang="0">
                    <a:pos x="48" y="126"/>
                  </a:cxn>
                  <a:cxn ang="0">
                    <a:pos x="24" y="156"/>
                  </a:cxn>
                  <a:cxn ang="0">
                    <a:pos x="30" y="156"/>
                  </a:cxn>
                  <a:cxn ang="0">
                    <a:pos x="54" y="126"/>
                  </a:cxn>
                  <a:cxn ang="0">
                    <a:pos x="60" y="90"/>
                  </a:cxn>
                  <a:cxn ang="0">
                    <a:pos x="54" y="66"/>
                  </a:cxn>
                  <a:cxn ang="0">
                    <a:pos x="48" y="42"/>
                  </a:cxn>
                  <a:cxn ang="0">
                    <a:pos x="30" y="18"/>
                  </a:cxn>
                  <a:cxn ang="0">
                    <a:pos x="6" y="0"/>
                  </a:cxn>
                  <a:cxn ang="0">
                    <a:pos x="0" y="6"/>
                  </a:cxn>
                  <a:cxn ang="0">
                    <a:pos x="24" y="24"/>
                  </a:cxn>
                  <a:cxn ang="0">
                    <a:pos x="42" y="42"/>
                  </a:cxn>
                  <a:cxn ang="0">
                    <a:pos x="48" y="66"/>
                  </a:cxn>
                  <a:cxn ang="0">
                    <a:pos x="54" y="90"/>
                  </a:cxn>
                  <a:cxn ang="0">
                    <a:pos x="54" y="90"/>
                  </a:cxn>
                </a:cxnLst>
                <a:rect l="0" t="0" r="r" b="b"/>
                <a:pathLst>
                  <a:path w="60" h="156">
                    <a:moveTo>
                      <a:pt x="54" y="90"/>
                    </a:moveTo>
                    <a:lnTo>
                      <a:pt x="48" y="126"/>
                    </a:lnTo>
                    <a:lnTo>
                      <a:pt x="24" y="156"/>
                    </a:lnTo>
                    <a:lnTo>
                      <a:pt x="30" y="156"/>
                    </a:lnTo>
                    <a:lnTo>
                      <a:pt x="54" y="126"/>
                    </a:lnTo>
                    <a:lnTo>
                      <a:pt x="60" y="90"/>
                    </a:lnTo>
                    <a:lnTo>
                      <a:pt x="54" y="66"/>
                    </a:lnTo>
                    <a:lnTo>
                      <a:pt x="48" y="42"/>
                    </a:lnTo>
                    <a:lnTo>
                      <a:pt x="30" y="18"/>
                    </a:lnTo>
                    <a:lnTo>
                      <a:pt x="6" y="0"/>
                    </a:lnTo>
                    <a:lnTo>
                      <a:pt x="0" y="6"/>
                    </a:lnTo>
                    <a:lnTo>
                      <a:pt x="24" y="24"/>
                    </a:lnTo>
                    <a:lnTo>
                      <a:pt x="42" y="42"/>
                    </a:lnTo>
                    <a:lnTo>
                      <a:pt x="48" y="66"/>
                    </a:lnTo>
                    <a:lnTo>
                      <a:pt x="54" y="90"/>
                    </a:lnTo>
                    <a:lnTo>
                      <a:pt x="54" y="9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4874" name="Freeform 58"/>
              <p:cNvSpPr>
                <a:spLocks/>
              </p:cNvSpPr>
              <p:nvPr/>
            </p:nvSpPr>
            <p:spPr bwMode="hidden">
              <a:xfrm>
                <a:off x="5375" y="3246"/>
                <a:ext cx="192" cy="18"/>
              </a:xfrm>
              <a:custGeom>
                <a:avLst/>
                <a:gdLst/>
                <a:ahLst/>
                <a:cxnLst>
                  <a:cxn ang="0">
                    <a:pos x="114" y="12"/>
                  </a:cxn>
                  <a:cxn ang="0">
                    <a:pos x="72" y="6"/>
                  </a:cxn>
                  <a:cxn ang="0">
                    <a:pos x="30" y="0"/>
                  </a:cxn>
                  <a:cxn ang="0">
                    <a:pos x="0" y="0"/>
                  </a:cxn>
                  <a:cxn ang="0">
                    <a:pos x="54" y="12"/>
                  </a:cxn>
                  <a:cxn ang="0">
                    <a:pos x="114" y="18"/>
                  </a:cxn>
                  <a:cxn ang="0">
                    <a:pos x="156" y="18"/>
                  </a:cxn>
                  <a:cxn ang="0">
                    <a:pos x="192" y="12"/>
                  </a:cxn>
                  <a:cxn ang="0">
                    <a:pos x="186" y="0"/>
                  </a:cxn>
                  <a:cxn ang="0">
                    <a:pos x="150" y="6"/>
                  </a:cxn>
                  <a:cxn ang="0">
                    <a:pos x="114" y="12"/>
                  </a:cxn>
                  <a:cxn ang="0">
                    <a:pos x="114" y="12"/>
                  </a:cxn>
                </a:cxnLst>
                <a:rect l="0" t="0" r="r" b="b"/>
                <a:pathLst>
                  <a:path w="192" h="18">
                    <a:moveTo>
                      <a:pt x="114" y="12"/>
                    </a:moveTo>
                    <a:lnTo>
                      <a:pt x="72" y="6"/>
                    </a:lnTo>
                    <a:lnTo>
                      <a:pt x="30" y="0"/>
                    </a:lnTo>
                    <a:lnTo>
                      <a:pt x="0" y="0"/>
                    </a:lnTo>
                    <a:lnTo>
                      <a:pt x="54" y="12"/>
                    </a:lnTo>
                    <a:lnTo>
                      <a:pt x="114" y="18"/>
                    </a:lnTo>
                    <a:lnTo>
                      <a:pt x="156" y="18"/>
                    </a:lnTo>
                    <a:lnTo>
                      <a:pt x="192" y="12"/>
                    </a:lnTo>
                    <a:lnTo>
                      <a:pt x="186" y="0"/>
                    </a:lnTo>
                    <a:lnTo>
                      <a:pt x="150" y="6"/>
                    </a:lnTo>
                    <a:lnTo>
                      <a:pt x="114" y="12"/>
                    </a:lnTo>
                    <a:lnTo>
                      <a:pt x="114" y="1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4875" name="Freeform 59"/>
              <p:cNvSpPr>
                <a:spLocks/>
              </p:cNvSpPr>
              <p:nvPr/>
            </p:nvSpPr>
            <p:spPr bwMode="hidden">
              <a:xfrm>
                <a:off x="5304" y="3042"/>
                <a:ext cx="161" cy="186"/>
              </a:xfrm>
              <a:custGeom>
                <a:avLst/>
                <a:gdLst/>
                <a:ahLst/>
                <a:cxnLst>
                  <a:cxn ang="0">
                    <a:pos x="11" y="114"/>
                  </a:cxn>
                  <a:cxn ang="0">
                    <a:pos x="17" y="96"/>
                  </a:cxn>
                  <a:cxn ang="0">
                    <a:pos x="23" y="78"/>
                  </a:cxn>
                  <a:cxn ang="0">
                    <a:pos x="53" y="42"/>
                  </a:cxn>
                  <a:cxn ang="0">
                    <a:pos x="101" y="18"/>
                  </a:cxn>
                  <a:cxn ang="0">
                    <a:pos x="155" y="6"/>
                  </a:cxn>
                  <a:cxn ang="0">
                    <a:pos x="161" y="0"/>
                  </a:cxn>
                  <a:cxn ang="0">
                    <a:pos x="95" y="12"/>
                  </a:cxn>
                  <a:cxn ang="0">
                    <a:pos x="47" y="36"/>
                  </a:cxn>
                  <a:cxn ang="0">
                    <a:pos x="11" y="72"/>
                  </a:cxn>
                  <a:cxn ang="0">
                    <a:pos x="5" y="90"/>
                  </a:cxn>
                  <a:cxn ang="0">
                    <a:pos x="0" y="114"/>
                  </a:cxn>
                  <a:cxn ang="0">
                    <a:pos x="11" y="150"/>
                  </a:cxn>
                  <a:cxn ang="0">
                    <a:pos x="23" y="168"/>
                  </a:cxn>
                  <a:cxn ang="0">
                    <a:pos x="41" y="186"/>
                  </a:cxn>
                  <a:cxn ang="0">
                    <a:pos x="65" y="186"/>
                  </a:cxn>
                  <a:cxn ang="0">
                    <a:pos x="41" y="168"/>
                  </a:cxn>
                  <a:cxn ang="0">
                    <a:pos x="23" y="150"/>
                  </a:cxn>
                  <a:cxn ang="0">
                    <a:pos x="17" y="132"/>
                  </a:cxn>
                  <a:cxn ang="0">
                    <a:pos x="11" y="114"/>
                  </a:cxn>
                  <a:cxn ang="0">
                    <a:pos x="11" y="114"/>
                  </a:cxn>
                </a:cxnLst>
                <a:rect l="0" t="0" r="r" b="b"/>
                <a:pathLst>
                  <a:path w="161" h="186">
                    <a:moveTo>
                      <a:pt x="11" y="114"/>
                    </a:moveTo>
                    <a:lnTo>
                      <a:pt x="17" y="96"/>
                    </a:lnTo>
                    <a:lnTo>
                      <a:pt x="23" y="78"/>
                    </a:lnTo>
                    <a:lnTo>
                      <a:pt x="53" y="42"/>
                    </a:lnTo>
                    <a:lnTo>
                      <a:pt x="101" y="18"/>
                    </a:lnTo>
                    <a:lnTo>
                      <a:pt x="155" y="6"/>
                    </a:lnTo>
                    <a:lnTo>
                      <a:pt x="161" y="0"/>
                    </a:lnTo>
                    <a:lnTo>
                      <a:pt x="95" y="12"/>
                    </a:lnTo>
                    <a:lnTo>
                      <a:pt x="47" y="36"/>
                    </a:lnTo>
                    <a:lnTo>
                      <a:pt x="11" y="72"/>
                    </a:lnTo>
                    <a:lnTo>
                      <a:pt x="5" y="90"/>
                    </a:lnTo>
                    <a:lnTo>
                      <a:pt x="0" y="114"/>
                    </a:lnTo>
                    <a:lnTo>
                      <a:pt x="11" y="150"/>
                    </a:lnTo>
                    <a:lnTo>
                      <a:pt x="23" y="168"/>
                    </a:lnTo>
                    <a:lnTo>
                      <a:pt x="41" y="186"/>
                    </a:lnTo>
                    <a:lnTo>
                      <a:pt x="65" y="186"/>
                    </a:lnTo>
                    <a:lnTo>
                      <a:pt x="41" y="168"/>
                    </a:lnTo>
                    <a:lnTo>
                      <a:pt x="23" y="150"/>
                    </a:lnTo>
                    <a:lnTo>
                      <a:pt x="17" y="132"/>
                    </a:lnTo>
                    <a:lnTo>
                      <a:pt x="11" y="114"/>
                    </a:lnTo>
                    <a:lnTo>
                      <a:pt x="11" y="1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4876" name="Freeform 60"/>
              <p:cNvSpPr>
                <a:spLocks/>
              </p:cNvSpPr>
              <p:nvPr/>
            </p:nvSpPr>
            <p:spPr bwMode="hidden">
              <a:xfrm>
                <a:off x="5489" y="3042"/>
                <a:ext cx="186" cy="210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66" y="12"/>
                  </a:cxn>
                  <a:cxn ang="0">
                    <a:pos x="119" y="36"/>
                  </a:cxn>
                  <a:cxn ang="0">
                    <a:pos x="155" y="72"/>
                  </a:cxn>
                  <a:cxn ang="0">
                    <a:pos x="161" y="90"/>
                  </a:cxn>
                  <a:cxn ang="0">
                    <a:pos x="167" y="114"/>
                  </a:cxn>
                  <a:cxn ang="0">
                    <a:pos x="161" y="138"/>
                  </a:cxn>
                  <a:cxn ang="0">
                    <a:pos x="149" y="162"/>
                  </a:cxn>
                  <a:cxn ang="0">
                    <a:pos x="119" y="180"/>
                  </a:cxn>
                  <a:cxn ang="0">
                    <a:pos x="90" y="198"/>
                  </a:cxn>
                  <a:cxn ang="0">
                    <a:pos x="96" y="210"/>
                  </a:cxn>
                  <a:cxn ang="0">
                    <a:pos x="131" y="192"/>
                  </a:cxn>
                  <a:cxn ang="0">
                    <a:pos x="161" y="168"/>
                  </a:cxn>
                  <a:cxn ang="0">
                    <a:pos x="179" y="144"/>
                  </a:cxn>
                  <a:cxn ang="0">
                    <a:pos x="185" y="114"/>
                  </a:cxn>
                  <a:cxn ang="0">
                    <a:pos x="179" y="90"/>
                  </a:cxn>
                  <a:cxn ang="0">
                    <a:pos x="173" y="66"/>
                  </a:cxn>
                  <a:cxn ang="0">
                    <a:pos x="155" y="48"/>
                  </a:cxn>
                  <a:cxn ang="0">
                    <a:pos x="131" y="30"/>
                  </a:cxn>
                  <a:cxn ang="0">
                    <a:pos x="72" y="6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0" y="6"/>
                  </a:cxn>
                </a:cxnLst>
                <a:rect l="0" t="0" r="r" b="b"/>
                <a:pathLst>
                  <a:path w="185" h="210">
                    <a:moveTo>
                      <a:pt x="0" y="6"/>
                    </a:moveTo>
                    <a:lnTo>
                      <a:pt x="66" y="12"/>
                    </a:lnTo>
                    <a:lnTo>
                      <a:pt x="119" y="36"/>
                    </a:lnTo>
                    <a:lnTo>
                      <a:pt x="155" y="72"/>
                    </a:lnTo>
                    <a:lnTo>
                      <a:pt x="161" y="90"/>
                    </a:lnTo>
                    <a:lnTo>
                      <a:pt x="167" y="114"/>
                    </a:lnTo>
                    <a:lnTo>
                      <a:pt x="161" y="138"/>
                    </a:lnTo>
                    <a:lnTo>
                      <a:pt x="149" y="162"/>
                    </a:lnTo>
                    <a:lnTo>
                      <a:pt x="119" y="180"/>
                    </a:lnTo>
                    <a:lnTo>
                      <a:pt x="90" y="198"/>
                    </a:lnTo>
                    <a:lnTo>
                      <a:pt x="96" y="210"/>
                    </a:lnTo>
                    <a:lnTo>
                      <a:pt x="131" y="192"/>
                    </a:lnTo>
                    <a:lnTo>
                      <a:pt x="161" y="168"/>
                    </a:lnTo>
                    <a:lnTo>
                      <a:pt x="179" y="144"/>
                    </a:lnTo>
                    <a:lnTo>
                      <a:pt x="185" y="114"/>
                    </a:lnTo>
                    <a:lnTo>
                      <a:pt x="179" y="90"/>
                    </a:lnTo>
                    <a:lnTo>
                      <a:pt x="173" y="66"/>
                    </a:lnTo>
                    <a:lnTo>
                      <a:pt x="155" y="48"/>
                    </a:lnTo>
                    <a:lnTo>
                      <a:pt x="131" y="30"/>
                    </a:lnTo>
                    <a:lnTo>
                      <a:pt x="72" y="6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4877" name="Freeform 61"/>
              <p:cNvSpPr>
                <a:spLocks noEditPoints="1"/>
              </p:cNvSpPr>
              <p:nvPr/>
            </p:nvSpPr>
            <p:spPr bwMode="hidden">
              <a:xfrm>
                <a:off x="5345" y="3058"/>
                <a:ext cx="299" cy="186"/>
              </a:xfrm>
              <a:custGeom>
                <a:avLst/>
                <a:gdLst/>
                <a:ahLst/>
                <a:cxnLst>
                  <a:cxn ang="0">
                    <a:pos x="150" y="0"/>
                  </a:cxn>
                  <a:cxn ang="0">
                    <a:pos x="90" y="6"/>
                  </a:cxn>
                  <a:cxn ang="0">
                    <a:pos x="42" y="30"/>
                  </a:cxn>
                  <a:cxn ang="0">
                    <a:pos x="12" y="54"/>
                  </a:cxn>
                  <a:cxn ang="0">
                    <a:pos x="6" y="72"/>
                  </a:cxn>
                  <a:cxn ang="0">
                    <a:pos x="0" y="90"/>
                  </a:cxn>
                  <a:cxn ang="0">
                    <a:pos x="6" y="108"/>
                  </a:cxn>
                  <a:cxn ang="0">
                    <a:pos x="12" y="126"/>
                  </a:cxn>
                  <a:cxn ang="0">
                    <a:pos x="42" y="156"/>
                  </a:cxn>
                  <a:cxn ang="0">
                    <a:pos x="90" y="180"/>
                  </a:cxn>
                  <a:cxn ang="0">
                    <a:pos x="150" y="186"/>
                  </a:cxn>
                  <a:cxn ang="0">
                    <a:pos x="209" y="180"/>
                  </a:cxn>
                  <a:cxn ang="0">
                    <a:pos x="257" y="156"/>
                  </a:cxn>
                  <a:cxn ang="0">
                    <a:pos x="287" y="126"/>
                  </a:cxn>
                  <a:cxn ang="0">
                    <a:pos x="299" y="108"/>
                  </a:cxn>
                  <a:cxn ang="0">
                    <a:pos x="299" y="90"/>
                  </a:cxn>
                  <a:cxn ang="0">
                    <a:pos x="299" y="72"/>
                  </a:cxn>
                  <a:cxn ang="0">
                    <a:pos x="287" y="54"/>
                  </a:cxn>
                  <a:cxn ang="0">
                    <a:pos x="257" y="30"/>
                  </a:cxn>
                  <a:cxn ang="0">
                    <a:pos x="209" y="6"/>
                  </a:cxn>
                  <a:cxn ang="0">
                    <a:pos x="150" y="0"/>
                  </a:cxn>
                  <a:cxn ang="0">
                    <a:pos x="150" y="0"/>
                  </a:cxn>
                  <a:cxn ang="0">
                    <a:pos x="150" y="180"/>
                  </a:cxn>
                  <a:cxn ang="0">
                    <a:pos x="96" y="174"/>
                  </a:cxn>
                  <a:cxn ang="0">
                    <a:pos x="48" y="156"/>
                  </a:cxn>
                  <a:cxn ang="0">
                    <a:pos x="18" y="126"/>
                  </a:cxn>
                  <a:cxn ang="0">
                    <a:pos x="12" y="108"/>
                  </a:cxn>
                  <a:cxn ang="0">
                    <a:pos x="6" y="90"/>
                  </a:cxn>
                  <a:cxn ang="0">
                    <a:pos x="12" y="72"/>
                  </a:cxn>
                  <a:cxn ang="0">
                    <a:pos x="18" y="54"/>
                  </a:cxn>
                  <a:cxn ang="0">
                    <a:pos x="48" y="30"/>
                  </a:cxn>
                  <a:cxn ang="0">
                    <a:pos x="96" y="12"/>
                  </a:cxn>
                  <a:cxn ang="0">
                    <a:pos x="150" y="6"/>
                  </a:cxn>
                  <a:cxn ang="0">
                    <a:pos x="203" y="12"/>
                  </a:cxn>
                  <a:cxn ang="0">
                    <a:pos x="251" y="30"/>
                  </a:cxn>
                  <a:cxn ang="0">
                    <a:pos x="281" y="54"/>
                  </a:cxn>
                  <a:cxn ang="0">
                    <a:pos x="293" y="72"/>
                  </a:cxn>
                  <a:cxn ang="0">
                    <a:pos x="293" y="90"/>
                  </a:cxn>
                  <a:cxn ang="0">
                    <a:pos x="293" y="108"/>
                  </a:cxn>
                  <a:cxn ang="0">
                    <a:pos x="281" y="126"/>
                  </a:cxn>
                  <a:cxn ang="0">
                    <a:pos x="251" y="156"/>
                  </a:cxn>
                  <a:cxn ang="0">
                    <a:pos x="203" y="174"/>
                  </a:cxn>
                  <a:cxn ang="0">
                    <a:pos x="150" y="180"/>
                  </a:cxn>
                  <a:cxn ang="0">
                    <a:pos x="150" y="180"/>
                  </a:cxn>
                </a:cxnLst>
                <a:rect l="0" t="0" r="r" b="b"/>
                <a:pathLst>
                  <a:path w="299" h="186">
                    <a:moveTo>
                      <a:pt x="150" y="0"/>
                    </a:moveTo>
                    <a:lnTo>
                      <a:pt x="90" y="6"/>
                    </a:lnTo>
                    <a:lnTo>
                      <a:pt x="42" y="30"/>
                    </a:lnTo>
                    <a:lnTo>
                      <a:pt x="12" y="54"/>
                    </a:lnTo>
                    <a:lnTo>
                      <a:pt x="6" y="72"/>
                    </a:lnTo>
                    <a:lnTo>
                      <a:pt x="0" y="90"/>
                    </a:lnTo>
                    <a:lnTo>
                      <a:pt x="6" y="108"/>
                    </a:lnTo>
                    <a:lnTo>
                      <a:pt x="12" y="126"/>
                    </a:lnTo>
                    <a:lnTo>
                      <a:pt x="42" y="156"/>
                    </a:lnTo>
                    <a:lnTo>
                      <a:pt x="90" y="180"/>
                    </a:lnTo>
                    <a:lnTo>
                      <a:pt x="150" y="186"/>
                    </a:lnTo>
                    <a:lnTo>
                      <a:pt x="209" y="180"/>
                    </a:lnTo>
                    <a:lnTo>
                      <a:pt x="257" y="156"/>
                    </a:lnTo>
                    <a:lnTo>
                      <a:pt x="287" y="126"/>
                    </a:lnTo>
                    <a:lnTo>
                      <a:pt x="299" y="108"/>
                    </a:lnTo>
                    <a:lnTo>
                      <a:pt x="299" y="90"/>
                    </a:lnTo>
                    <a:lnTo>
                      <a:pt x="299" y="72"/>
                    </a:lnTo>
                    <a:lnTo>
                      <a:pt x="287" y="54"/>
                    </a:lnTo>
                    <a:lnTo>
                      <a:pt x="257" y="30"/>
                    </a:lnTo>
                    <a:lnTo>
                      <a:pt x="209" y="6"/>
                    </a:lnTo>
                    <a:lnTo>
                      <a:pt x="150" y="0"/>
                    </a:lnTo>
                    <a:lnTo>
                      <a:pt x="150" y="0"/>
                    </a:lnTo>
                    <a:close/>
                    <a:moveTo>
                      <a:pt x="150" y="180"/>
                    </a:moveTo>
                    <a:lnTo>
                      <a:pt x="96" y="174"/>
                    </a:lnTo>
                    <a:lnTo>
                      <a:pt x="48" y="156"/>
                    </a:lnTo>
                    <a:lnTo>
                      <a:pt x="18" y="126"/>
                    </a:lnTo>
                    <a:lnTo>
                      <a:pt x="12" y="108"/>
                    </a:lnTo>
                    <a:lnTo>
                      <a:pt x="6" y="90"/>
                    </a:lnTo>
                    <a:lnTo>
                      <a:pt x="12" y="72"/>
                    </a:lnTo>
                    <a:lnTo>
                      <a:pt x="18" y="54"/>
                    </a:lnTo>
                    <a:lnTo>
                      <a:pt x="48" y="30"/>
                    </a:lnTo>
                    <a:lnTo>
                      <a:pt x="96" y="12"/>
                    </a:lnTo>
                    <a:lnTo>
                      <a:pt x="150" y="6"/>
                    </a:lnTo>
                    <a:lnTo>
                      <a:pt x="203" y="12"/>
                    </a:lnTo>
                    <a:lnTo>
                      <a:pt x="251" y="30"/>
                    </a:lnTo>
                    <a:lnTo>
                      <a:pt x="281" y="54"/>
                    </a:lnTo>
                    <a:lnTo>
                      <a:pt x="293" y="72"/>
                    </a:lnTo>
                    <a:lnTo>
                      <a:pt x="293" y="90"/>
                    </a:lnTo>
                    <a:lnTo>
                      <a:pt x="293" y="108"/>
                    </a:lnTo>
                    <a:lnTo>
                      <a:pt x="281" y="126"/>
                    </a:lnTo>
                    <a:lnTo>
                      <a:pt x="251" y="156"/>
                    </a:lnTo>
                    <a:lnTo>
                      <a:pt x="203" y="174"/>
                    </a:lnTo>
                    <a:lnTo>
                      <a:pt x="150" y="180"/>
                    </a:lnTo>
                    <a:lnTo>
                      <a:pt x="150" y="18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grpSp>
            <p:nvGrpSpPr>
              <p:cNvPr id="1045" name="Group 62"/>
              <p:cNvGrpSpPr>
                <a:grpSpLocks/>
              </p:cNvGrpSpPr>
              <p:nvPr/>
            </p:nvGrpSpPr>
            <p:grpSpPr bwMode="auto">
              <a:xfrm>
                <a:off x="5381" y="3085"/>
                <a:ext cx="227" cy="132"/>
                <a:chOff x="5381" y="3085"/>
                <a:chExt cx="227" cy="132"/>
              </a:xfrm>
            </p:grpSpPr>
            <p:sp>
              <p:nvSpPr>
                <p:cNvPr id="34879" name="Oval 63"/>
                <p:cNvSpPr>
                  <a:spLocks noChangeArrowheads="1"/>
                </p:cNvSpPr>
                <p:nvPr userDrawn="1"/>
              </p:nvSpPr>
              <p:spPr bwMode="hidden">
                <a:xfrm>
                  <a:off x="5381" y="3085"/>
                  <a:ext cx="227" cy="13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chemeClr val="accent2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34880" name="Oval 64"/>
                <p:cNvSpPr>
                  <a:spLocks noChangeArrowheads="1"/>
                </p:cNvSpPr>
                <p:nvPr userDrawn="1"/>
              </p:nvSpPr>
              <p:spPr bwMode="hidden">
                <a:xfrm>
                  <a:off x="5403" y="3099"/>
                  <a:ext cx="182" cy="10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2"/>
                    </a:gs>
                    <a:gs pos="100000">
                      <a:schemeClr val="bg1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34881" name="Oval 65"/>
                <p:cNvSpPr>
                  <a:spLocks noChangeArrowheads="1"/>
                </p:cNvSpPr>
                <p:nvPr userDrawn="1"/>
              </p:nvSpPr>
              <p:spPr bwMode="hidden">
                <a:xfrm>
                  <a:off x="5431" y="3109"/>
                  <a:ext cx="125" cy="8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chemeClr val="accent2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34882" name="Oval 66"/>
                <p:cNvSpPr>
                  <a:spLocks noChangeArrowheads="1"/>
                </p:cNvSpPr>
                <p:nvPr userDrawn="1"/>
              </p:nvSpPr>
              <p:spPr bwMode="hidden">
                <a:xfrm>
                  <a:off x="5458" y="3125"/>
                  <a:ext cx="73" cy="47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2"/>
                    </a:gs>
                    <a:gs pos="100000">
                      <a:schemeClr val="bg1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</p:grpSp>
        </p:grpSp>
      </p:grpSp>
      <p:sp>
        <p:nvSpPr>
          <p:cNvPr id="34883" name="Rectangle 67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3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34884" name="Rectangle 68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34885" name="Rectangle 6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4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fld id="{4967572A-CE8B-4642-95DE-B5FAE1DE3A42}" type="datetimeFigureOut">
              <a:rPr lang="ru-RU"/>
              <a:pPr>
                <a:defRPr/>
              </a:pPr>
              <a:t>16.04.2014</a:t>
            </a:fld>
            <a:endParaRPr lang="ru-RU"/>
          </a:p>
        </p:txBody>
      </p:sp>
      <p:sp>
        <p:nvSpPr>
          <p:cNvPr id="34886" name="Rectangle 7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4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4887" name="Rectangle 7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4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fld id="{64AFAD8D-C686-438F-B069-258B44EF6B2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49" r:id="rId1"/>
    <p:sldLayoutId id="2147483739" r:id="rId2"/>
    <p:sldLayoutId id="2147483740" r:id="rId3"/>
    <p:sldLayoutId id="2147483741" r:id="rId4"/>
    <p:sldLayoutId id="2147483742" r:id="rId5"/>
    <p:sldLayoutId id="2147483743" r:id="rId6"/>
    <p:sldLayoutId id="2147483744" r:id="rId7"/>
    <p:sldLayoutId id="2147483745" r:id="rId8"/>
    <p:sldLayoutId id="2147483746" r:id="rId9"/>
    <p:sldLayoutId id="2147483747" r:id="rId10"/>
    <p:sldLayoutId id="2147483748" r:id="rId11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Ø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50000"/>
        <a:buFont typeface="Wingdings" pitchFamily="2" charset="2"/>
        <a:buChar char="l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Char char="•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50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051" name="Текст 1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708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7" name="Дата 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>
              <a:defRPr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>
              <a:defRPr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>
              <a:defRPr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pPr>
              <a:defRPr/>
            </a:pPr>
            <a:fld id="{39B6A2DA-8C35-44D1-9515-4D9B9FE7605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50" r:id="rId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100" b="1" kern="120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Arial" charset="0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9pPr>
    </p:titleStyle>
    <p:bodyStyle>
      <a:lvl1pPr marL="547688" indent="-411163" algn="l" rtl="0" eaLnBrk="0" fontAlgn="base" hangingPunct="0">
        <a:spcBef>
          <a:spcPct val="20000"/>
        </a:spcBef>
        <a:spcAft>
          <a:spcPct val="0"/>
        </a:spcAft>
        <a:buClr>
          <a:srgbClr val="F9F9F9"/>
        </a:buClr>
        <a:buSzPct val="65000"/>
        <a:buFont typeface="Wingdings 2" pitchFamily="18" charset="2"/>
        <a:buChar char=""/>
        <a:defRPr sz="2800" kern="1200">
          <a:solidFill>
            <a:schemeClr val="tx1"/>
          </a:solidFill>
          <a:latin typeface="Arial" charset="0"/>
          <a:ea typeface="+mn-ea"/>
          <a:cs typeface="+mn-cs"/>
        </a:defRPr>
      </a:lvl1pPr>
      <a:lvl2pPr marL="868363" indent="-282575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80000"/>
        <a:buFont typeface="Wingdings 2" pitchFamily="18" charset="2"/>
        <a:buChar char=""/>
        <a:defRPr sz="2400" kern="1200">
          <a:solidFill>
            <a:schemeClr val="tx1"/>
          </a:solidFill>
          <a:latin typeface="Arial" charset="0"/>
          <a:ea typeface="+mn-ea"/>
          <a:cs typeface="+mn-cs"/>
        </a:defRPr>
      </a:lvl2pPr>
      <a:lvl3pPr marL="1133475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95000"/>
        <a:buFont typeface="Wingdings" pitchFamily="2" charset="2"/>
        <a:buChar char=""/>
        <a:defRPr sz="2200" kern="1200">
          <a:solidFill>
            <a:schemeClr val="tx1"/>
          </a:solidFill>
          <a:latin typeface="Arial" charset="0"/>
          <a:ea typeface="+mn-ea"/>
          <a:cs typeface="+mn-cs"/>
        </a:defRPr>
      </a:lvl3pPr>
      <a:lvl4pPr marL="1352550" indent="-182563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Font typeface="Wingdings 3" pitchFamily="18" charset="2"/>
        <a:buChar char=""/>
        <a:defRPr sz="2000" kern="1200">
          <a:solidFill>
            <a:schemeClr val="tx1"/>
          </a:solidFill>
          <a:latin typeface="Arial" charset="0"/>
          <a:ea typeface="+mn-ea"/>
          <a:cs typeface="+mn-cs"/>
        </a:defRPr>
      </a:lvl4pPr>
      <a:lvl5pPr marL="1544638" indent="-182563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Font typeface="Wingdings 2" pitchFamily="18" charset="2"/>
        <a:buChar char=""/>
        <a:defRPr sz="2000" kern="1200">
          <a:solidFill>
            <a:schemeClr val="tx1"/>
          </a:solidFill>
          <a:latin typeface="Arial" charset="0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611560" y="2132856"/>
            <a:ext cx="7772400" cy="1470025"/>
          </a:xfrm>
        </p:spPr>
        <p:txBody>
          <a:bodyPr lIns="45720" tIns="0" rIns="45720" bIns="0" anchor="b">
            <a:normAutofit fontScale="90000"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4000" b="1" kern="1200" cap="all" dirty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rPr>
              <a:t>Новогодняя викторина «Сохраним леса России»</a:t>
            </a:r>
            <a:br>
              <a:rPr lang="ru-RU" sz="4000" b="1" kern="1200" cap="all" dirty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rPr>
            </a:br>
            <a:r>
              <a:rPr lang="ru-RU" sz="4000" b="1" kern="1200" cap="all" dirty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rPr>
              <a:t>Хвойная викторина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4294967295"/>
          </p:nvPr>
        </p:nvSpPr>
        <p:spPr>
          <a:xfrm>
            <a:off x="1371600" y="3265488"/>
            <a:ext cx="6400800" cy="1684337"/>
          </a:xfrm>
        </p:spPr>
        <p:txBody>
          <a:bodyPr>
            <a:normAutofit fontScale="32500" lnSpcReduction="20000"/>
          </a:bodyPr>
          <a:lstStyle/>
          <a:p>
            <a:pPr marL="0" indent="0" algn="r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endParaRPr lang="ru-RU" sz="1900" dirty="0" smtClean="0"/>
          </a:p>
          <a:p>
            <a:pPr marL="0" indent="0" algn="r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endParaRPr lang="ru-RU" sz="1900" dirty="0" smtClean="0"/>
          </a:p>
          <a:p>
            <a:pPr marL="0" indent="0" algn="r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endParaRPr lang="ru-RU" sz="1900" dirty="0" smtClean="0"/>
          </a:p>
          <a:p>
            <a:pPr marL="0" indent="0" algn="r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endParaRPr lang="ru-RU" sz="1900" dirty="0" smtClean="0"/>
          </a:p>
          <a:p>
            <a:pPr marL="0" indent="0" algn="r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endParaRPr lang="ru-RU" sz="1900" dirty="0" smtClean="0"/>
          </a:p>
          <a:p>
            <a:pPr marL="0" indent="0" algn="r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endParaRPr lang="ru-RU" sz="1900" dirty="0" smtClean="0"/>
          </a:p>
          <a:p>
            <a:pPr marL="0" indent="0" algn="r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endParaRPr lang="ru-RU" sz="1900" dirty="0" smtClean="0"/>
          </a:p>
          <a:p>
            <a:pPr marL="0" indent="0" algn="r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ru-RU" sz="5500" dirty="0" smtClean="0">
                <a:latin typeface="Times New Roman" pitchFamily="18" charset="0"/>
                <a:cs typeface="Times New Roman" pitchFamily="18" charset="0"/>
              </a:rPr>
              <a:t>Выполнила и провела :  Захарова Л.Н.</a:t>
            </a:r>
          </a:p>
          <a:p>
            <a:pPr marL="0" indent="0" algn="r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endParaRPr lang="ru-RU" sz="55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r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endParaRPr lang="ru-RU" sz="55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r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ru-RU" sz="5500" dirty="0" smtClean="0">
                <a:latin typeface="Times New Roman" pitchFamily="18" charset="0"/>
                <a:cs typeface="Times New Roman" pitchFamily="18" charset="0"/>
              </a:rPr>
              <a:t>Учитель технологии</a:t>
            </a:r>
          </a:p>
        </p:txBody>
      </p:sp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23850" y="4052888"/>
            <a:ext cx="3024188" cy="2471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3" name="Rectangle 5"/>
          <p:cNvSpPr>
            <a:spLocks noGrp="1" noChangeArrowheads="1"/>
          </p:cNvSpPr>
          <p:nvPr>
            <p:ph sz="half" idx="4294967295"/>
          </p:nvPr>
        </p:nvSpPr>
        <p:spPr>
          <a:xfrm>
            <a:off x="457200" y="1600200"/>
            <a:ext cx="4038600" cy="4349750"/>
          </a:xfrm>
        </p:spPr>
        <p:txBody>
          <a:bodyPr/>
          <a:lstStyle/>
          <a:p>
            <a:pPr eaLnBrk="1" hangingPunct="1">
              <a:defRPr/>
            </a:pPr>
            <a:r>
              <a:rPr lang="ru-RU" sz="3000" smtClean="0"/>
              <a:t>7. Сосну можно сажать для укрепления песков, а ель нет. Почему?  </a:t>
            </a:r>
          </a:p>
        </p:txBody>
      </p:sp>
      <p:sp>
        <p:nvSpPr>
          <p:cNvPr id="17414" name="Rectangle 6"/>
          <p:cNvSpPr>
            <a:spLocks noGrp="1" noChangeArrowheads="1"/>
          </p:cNvSpPr>
          <p:nvPr>
            <p:ph sz="half" idx="4294967295"/>
          </p:nvPr>
        </p:nvSpPr>
        <p:spPr>
          <a:xfrm>
            <a:off x="4648200" y="1600200"/>
            <a:ext cx="4038600" cy="4349750"/>
          </a:xfrm>
        </p:spPr>
        <p:txBody>
          <a:bodyPr/>
          <a:lstStyle/>
          <a:p>
            <a:pPr eaLnBrk="1" hangingPunct="1">
              <a:defRPr/>
            </a:pPr>
            <a:r>
              <a:rPr lang="ru-RU" sz="3000" smtClean="0"/>
              <a:t>(У сосны корни уходят глубоко в почву, а у ели они расположены близко к поверхности.) </a:t>
            </a:r>
          </a:p>
          <a:p>
            <a:pPr eaLnBrk="1" hangingPunct="1">
              <a:defRPr/>
            </a:pPr>
            <a:endParaRPr lang="ru-RU" sz="3000" smtClean="0"/>
          </a:p>
        </p:txBody>
      </p:sp>
      <p:pic>
        <p:nvPicPr>
          <p:cNvPr id="17415" name="Picture 7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484438" y="3429000"/>
            <a:ext cx="2520950" cy="3106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74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74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74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74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74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74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74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74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74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74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74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74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74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61" name="Rectangle 5"/>
          <p:cNvSpPr>
            <a:spLocks noGrp="1" noChangeArrowheads="1"/>
          </p:cNvSpPr>
          <p:nvPr>
            <p:ph sz="half" idx="4294967295"/>
          </p:nvPr>
        </p:nvSpPr>
        <p:spPr>
          <a:xfrm>
            <a:off x="457200" y="1600200"/>
            <a:ext cx="4038600" cy="4349750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ru-RU" sz="3000" smtClean="0"/>
              <a:t>8. В каком  лесу темнее  – в еловом или сосновом ?  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ru-RU" sz="3000" smtClean="0"/>
              <a:t>(В еловом.) 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ru-RU" sz="3000" smtClean="0"/>
              <a:t>9.Почему у сосны в лесу нижние ветки отмирают, а у ели нет?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ru-RU" sz="3000" smtClean="0"/>
              <a:t> (Сосна – светолюбивое растение.)</a:t>
            </a:r>
          </a:p>
        </p:txBody>
      </p:sp>
      <p:pic>
        <p:nvPicPr>
          <p:cNvPr id="19463" name="Picture 7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003800" y="1916113"/>
            <a:ext cx="3409950" cy="3819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946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4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94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194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946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1946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946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9" name="Rectangle 5"/>
          <p:cNvSpPr>
            <a:spLocks noGrp="1" noChangeArrowheads="1"/>
          </p:cNvSpPr>
          <p:nvPr>
            <p:ph sz="half" idx="4294967295"/>
          </p:nvPr>
        </p:nvSpPr>
        <p:spPr>
          <a:xfrm>
            <a:off x="457200" y="1600200"/>
            <a:ext cx="4038600" cy="4349750"/>
          </a:xfrm>
        </p:spPr>
        <p:txBody>
          <a:bodyPr/>
          <a:lstStyle/>
          <a:p>
            <a:pPr eaLnBrk="1" hangingPunct="1">
              <a:defRPr/>
            </a:pPr>
            <a:r>
              <a:rPr lang="ru-RU" sz="3000" smtClean="0"/>
              <a:t>10. Какое хвойное дерево считается самым музыкальным? </a:t>
            </a:r>
          </a:p>
        </p:txBody>
      </p:sp>
      <p:sp>
        <p:nvSpPr>
          <p:cNvPr id="21510" name="Rectangle 6"/>
          <p:cNvSpPr>
            <a:spLocks noGrp="1" noChangeArrowheads="1"/>
          </p:cNvSpPr>
          <p:nvPr>
            <p:ph sz="half" idx="4294967295"/>
          </p:nvPr>
        </p:nvSpPr>
        <p:spPr>
          <a:xfrm>
            <a:off x="4648200" y="1600200"/>
            <a:ext cx="4038600" cy="4349750"/>
          </a:xfrm>
        </p:spPr>
        <p:txBody>
          <a:bodyPr/>
          <a:lstStyle/>
          <a:p>
            <a:pPr eaLnBrk="1" hangingPunct="1">
              <a:defRPr/>
            </a:pPr>
            <a:r>
              <a:rPr lang="ru-RU" sz="3000" smtClean="0"/>
              <a:t>( Ель.  Из ели делают пианино, балалайки, гитары. )</a:t>
            </a:r>
          </a:p>
          <a:p>
            <a:pPr eaLnBrk="1" hangingPunct="1">
              <a:defRPr/>
            </a:pPr>
            <a:endParaRPr lang="ru-RU" sz="3000" smtClean="0"/>
          </a:p>
        </p:txBody>
      </p:sp>
      <p:pic>
        <p:nvPicPr>
          <p:cNvPr id="21514" name="Picture 10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235325" y="3432175"/>
            <a:ext cx="4221163" cy="3165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15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15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15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15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15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15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15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15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15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15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15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15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15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15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215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7" name="Rectangle 5"/>
          <p:cNvSpPr>
            <a:spLocks noGrp="1" noChangeArrowheads="1"/>
          </p:cNvSpPr>
          <p:nvPr>
            <p:ph sz="half" idx="4294967295"/>
          </p:nvPr>
        </p:nvSpPr>
        <p:spPr>
          <a:xfrm>
            <a:off x="457200" y="1600200"/>
            <a:ext cx="4038600" cy="4349750"/>
          </a:xfrm>
        </p:spPr>
        <p:txBody>
          <a:bodyPr/>
          <a:lstStyle/>
          <a:p>
            <a:pPr eaLnBrk="1" hangingPunct="1">
              <a:defRPr/>
            </a:pPr>
            <a:r>
              <a:rPr lang="ru-RU" sz="2800" smtClean="0"/>
              <a:t>11. Древесина какого нашего хвойного дерева не разрушается под действием воды и воздуха и хранится тысячелетия?</a:t>
            </a:r>
          </a:p>
          <a:p>
            <a:pPr eaLnBrk="1" hangingPunct="1">
              <a:defRPr/>
            </a:pPr>
            <a:r>
              <a:rPr lang="ru-RU" sz="2800" smtClean="0"/>
              <a:t>(Лиственницы. Её древесина используется для подводных сооружений, в кораблестроении и т.п.)</a:t>
            </a:r>
          </a:p>
        </p:txBody>
      </p:sp>
      <p:sp>
        <p:nvSpPr>
          <p:cNvPr id="15363" name="Rectangle 6"/>
          <p:cNvSpPr>
            <a:spLocks noGrp="1" noChangeArrowheads="1"/>
          </p:cNvSpPr>
          <p:nvPr>
            <p:ph sz="half" idx="4294967295"/>
          </p:nvPr>
        </p:nvSpPr>
        <p:spPr>
          <a:xfrm>
            <a:off x="4648200" y="1600200"/>
            <a:ext cx="4038600" cy="4349750"/>
          </a:xfrm>
        </p:spPr>
        <p:txBody>
          <a:bodyPr/>
          <a:lstStyle/>
          <a:p>
            <a:pPr eaLnBrk="1" hangingPunct="1">
              <a:defRPr/>
            </a:pPr>
            <a:endParaRPr lang="ru-RU" sz="2800" smtClean="0"/>
          </a:p>
        </p:txBody>
      </p:sp>
      <p:pic>
        <p:nvPicPr>
          <p:cNvPr id="23560" name="Picture 8" descr="0a2f2bc6d2f67a0cd8b15574f8e5d9f9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535488" y="1557338"/>
            <a:ext cx="4608512" cy="3452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35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35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235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2355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5" name="Rectangle 5"/>
          <p:cNvSpPr>
            <a:spLocks noGrp="1" noChangeArrowheads="1"/>
          </p:cNvSpPr>
          <p:nvPr>
            <p:ph sz="half" idx="4294967295"/>
          </p:nvPr>
        </p:nvSpPr>
        <p:spPr>
          <a:xfrm>
            <a:off x="457200" y="620713"/>
            <a:ext cx="4038600" cy="5505450"/>
          </a:xfrm>
        </p:spPr>
        <p:txBody>
          <a:bodyPr/>
          <a:lstStyle/>
          <a:p>
            <a:pPr eaLnBrk="1" hangingPunct="1">
              <a:defRPr/>
            </a:pPr>
            <a:r>
              <a:rPr lang="ru-RU" sz="3000" smtClean="0"/>
              <a:t>12.Назовите "карандашное" дерево. </a:t>
            </a:r>
          </a:p>
          <a:p>
            <a:pPr eaLnBrk="1" hangingPunct="1">
              <a:defRPr/>
            </a:pPr>
            <a:r>
              <a:rPr lang="ru-RU" sz="3000" smtClean="0"/>
              <a:t>(Кедр.)</a:t>
            </a:r>
          </a:p>
        </p:txBody>
      </p:sp>
      <p:sp>
        <p:nvSpPr>
          <p:cNvPr id="16387" name="Rectangle 6"/>
          <p:cNvSpPr>
            <a:spLocks noGrp="1" noChangeArrowheads="1"/>
          </p:cNvSpPr>
          <p:nvPr>
            <p:ph sz="half" idx="4294967295"/>
          </p:nvPr>
        </p:nvSpPr>
        <p:spPr>
          <a:xfrm>
            <a:off x="4648200" y="1600200"/>
            <a:ext cx="4038600" cy="4349750"/>
          </a:xfrm>
        </p:spPr>
        <p:txBody>
          <a:bodyPr/>
          <a:lstStyle/>
          <a:p>
            <a:pPr eaLnBrk="1" hangingPunct="1">
              <a:defRPr/>
            </a:pPr>
            <a:endParaRPr lang="ru-RU" sz="3000" smtClean="0"/>
          </a:p>
        </p:txBody>
      </p:sp>
      <p:pic>
        <p:nvPicPr>
          <p:cNvPr id="25608" name="Picture 8" descr="normal_DSC03803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292725" y="1844675"/>
            <a:ext cx="2847975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10" name="Picture 10" descr="untitled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11188" y="3068638"/>
            <a:ext cx="3752850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56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56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56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560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3" name="Rectangle 5"/>
          <p:cNvSpPr>
            <a:spLocks noGrp="1" noChangeArrowheads="1"/>
          </p:cNvSpPr>
          <p:nvPr>
            <p:ph sz="half" idx="4294967295"/>
          </p:nvPr>
        </p:nvSpPr>
        <p:spPr>
          <a:xfrm>
            <a:off x="457200" y="1600200"/>
            <a:ext cx="4038600" cy="4349750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ru-RU" sz="3000" smtClean="0"/>
              <a:t>13. Сколько сосновых шишек нужно белке в день, чтобы быть сытой? </a:t>
            </a:r>
          </a:p>
          <a:p>
            <a:pPr eaLnBrk="1" hangingPunct="1">
              <a:buFont typeface="Wingdings" pitchFamily="2" charset="2"/>
              <a:buNone/>
              <a:defRPr/>
            </a:pPr>
            <a:endParaRPr lang="ru-RU" sz="3000" smtClean="0"/>
          </a:p>
        </p:txBody>
      </p:sp>
      <p:sp>
        <p:nvSpPr>
          <p:cNvPr id="27654" name="Rectangle 6"/>
          <p:cNvSpPr>
            <a:spLocks noGrp="1" noChangeArrowheads="1"/>
          </p:cNvSpPr>
          <p:nvPr>
            <p:ph sz="half" idx="4294967295"/>
          </p:nvPr>
        </p:nvSpPr>
        <p:spPr>
          <a:xfrm>
            <a:off x="4648200" y="1600200"/>
            <a:ext cx="4038600" cy="4349750"/>
          </a:xfrm>
        </p:spPr>
        <p:txBody>
          <a:bodyPr/>
          <a:lstStyle/>
          <a:p>
            <a:pPr eaLnBrk="1" hangingPunct="1">
              <a:defRPr/>
            </a:pPr>
            <a:r>
              <a:rPr lang="ru-RU" sz="3000" smtClean="0"/>
              <a:t>(Кедровых – 2  штуки,  еловых – 30  штук.  А сосновые шишки белки не очень любят,  они очень смолистые.) </a:t>
            </a:r>
          </a:p>
          <a:p>
            <a:pPr eaLnBrk="1" hangingPunct="1">
              <a:defRPr/>
            </a:pPr>
            <a:endParaRPr lang="ru-RU" sz="300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76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76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76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76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76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76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76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76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76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76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76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76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76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76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9" name="Rectangle 5"/>
          <p:cNvSpPr>
            <a:spLocks noGrp="1" noChangeArrowheads="1"/>
          </p:cNvSpPr>
          <p:nvPr>
            <p:ph sz="half" idx="4294967295"/>
          </p:nvPr>
        </p:nvSpPr>
        <p:spPr>
          <a:xfrm>
            <a:off x="457200" y="1600200"/>
            <a:ext cx="4038600" cy="4349750"/>
          </a:xfrm>
        </p:spPr>
        <p:txBody>
          <a:bodyPr/>
          <a:lstStyle/>
          <a:p>
            <a:pPr eaLnBrk="1" hangingPunct="1">
              <a:lnSpc>
                <a:spcPct val="80000"/>
              </a:lnSpc>
              <a:defRPr/>
            </a:pPr>
            <a:r>
              <a:rPr lang="ru-RU" sz="2800" smtClean="0"/>
              <a:t>14.Какая лесная птица, обитающая в сибирской тайге, может держать в памяти расположение почти шести тысяч своих кладовых, в которых она спрятала на зиму свои запасы?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ru-RU" sz="2800" smtClean="0"/>
              <a:t>(Это умная кедровка,  прячущая по кладовым кедровые шишки.  Зрительная   память  у неё по объёму больше человеческой.)</a:t>
            </a:r>
          </a:p>
        </p:txBody>
      </p:sp>
      <p:pic>
        <p:nvPicPr>
          <p:cNvPr id="31752" name="Picture 8" descr="169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427538" y="2041525"/>
            <a:ext cx="4537075" cy="340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17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17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7" name="Rectangle 5"/>
          <p:cNvSpPr>
            <a:spLocks noGrp="1" noChangeArrowheads="1"/>
          </p:cNvSpPr>
          <p:nvPr>
            <p:ph sz="half" idx="4294967295"/>
          </p:nvPr>
        </p:nvSpPr>
        <p:spPr>
          <a:xfrm>
            <a:off x="457200" y="1600200"/>
            <a:ext cx="4038600" cy="4349750"/>
          </a:xfrm>
        </p:spPr>
        <p:txBody>
          <a:bodyPr/>
          <a:lstStyle/>
          <a:p>
            <a:pPr eaLnBrk="1" hangingPunct="1">
              <a:defRPr/>
            </a:pPr>
            <a:r>
              <a:rPr lang="ru-RU" sz="3000" smtClean="0"/>
              <a:t>15.Какой ценный поделочный камень представляет собой ископаемую смолу хвойных деревьев? </a:t>
            </a:r>
          </a:p>
          <a:p>
            <a:pPr eaLnBrk="1" hangingPunct="1">
              <a:defRPr/>
            </a:pPr>
            <a:r>
              <a:rPr lang="ru-RU" sz="3000" smtClean="0"/>
              <a:t>(Янтарь.) </a:t>
            </a:r>
          </a:p>
        </p:txBody>
      </p:sp>
      <p:pic>
        <p:nvPicPr>
          <p:cNvPr id="33800" name="Picture 8" descr="imgB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643438" y="1844675"/>
            <a:ext cx="4286250" cy="3990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37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38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379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5" name="Rectangle 5"/>
          <p:cNvSpPr>
            <a:spLocks noGrp="1" noChangeArrowheads="1"/>
          </p:cNvSpPr>
          <p:nvPr>
            <p:ph sz="half" idx="4294967295"/>
          </p:nvPr>
        </p:nvSpPr>
        <p:spPr>
          <a:xfrm>
            <a:off x="457200" y="1600200"/>
            <a:ext cx="4038600" cy="4349750"/>
          </a:xfrm>
        </p:spPr>
        <p:txBody>
          <a:bodyPr/>
          <a:lstStyle/>
          <a:p>
            <a:pPr eaLnBrk="1" hangingPunct="1">
              <a:defRPr/>
            </a:pPr>
            <a:r>
              <a:rPr lang="ru-RU" sz="3000" smtClean="0"/>
              <a:t>16. Как часто называют ветку хвойного дерева: лапа, ласта или клешня?</a:t>
            </a:r>
          </a:p>
          <a:p>
            <a:pPr eaLnBrk="1" hangingPunct="1">
              <a:defRPr/>
            </a:pPr>
            <a:r>
              <a:rPr lang="ru-RU" sz="3000" smtClean="0"/>
              <a:t> (Лапа.) </a:t>
            </a:r>
          </a:p>
        </p:txBody>
      </p:sp>
      <p:pic>
        <p:nvPicPr>
          <p:cNvPr id="35848" name="Picture 8" descr="cc9463ea41da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886200" y="2205038"/>
            <a:ext cx="5257800" cy="3660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58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58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58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58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58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58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58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584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584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584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3" name="Rectangle 5"/>
          <p:cNvSpPr>
            <a:spLocks noGrp="1" noChangeArrowheads="1"/>
          </p:cNvSpPr>
          <p:nvPr>
            <p:ph sz="half" idx="4294967295"/>
          </p:nvPr>
        </p:nvSpPr>
        <p:spPr>
          <a:xfrm>
            <a:off x="468313" y="1604963"/>
            <a:ext cx="4038600" cy="4349750"/>
          </a:xfrm>
        </p:spPr>
        <p:txBody>
          <a:bodyPr/>
          <a:lstStyle/>
          <a:p>
            <a:pPr eaLnBrk="1" hangingPunct="1">
              <a:defRPr/>
            </a:pPr>
            <a:r>
              <a:rPr lang="ru-RU" sz="3000" smtClean="0"/>
              <a:t>17. На каком дорожном знаке изображено  хвойное дерево? </a:t>
            </a:r>
          </a:p>
          <a:p>
            <a:pPr eaLnBrk="1" hangingPunct="1">
              <a:defRPr/>
            </a:pPr>
            <a:r>
              <a:rPr lang="ru-RU" sz="3000" smtClean="0"/>
              <a:t>(На дорожном знаке «Место отдыха».) </a:t>
            </a:r>
          </a:p>
        </p:txBody>
      </p:sp>
      <p:pic>
        <p:nvPicPr>
          <p:cNvPr id="23555" name="Picture 8" descr="9f4b32c2ffbd55f58a1e0e5e162dfbfe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364163" y="1844675"/>
            <a:ext cx="2857500" cy="4048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78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78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78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789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789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274638"/>
            <a:ext cx="8229600" cy="1143000"/>
          </a:xfrm>
        </p:spPr>
        <p:txBody>
          <a:bodyPr>
            <a:normAutofit fontScale="90000"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4000" b="1" kern="120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</a:rPr>
              <a:t>Цели: </a:t>
            </a:r>
            <a:br>
              <a:rPr lang="ru-RU" sz="4000" b="1" kern="120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</a:rPr>
            </a:br>
            <a:endParaRPr lang="ru-RU" sz="4000" b="1" kern="1200">
              <a:ln w="6350">
                <a:noFill/>
              </a:ln>
              <a:gradFill>
                <a:gsLst>
                  <a:gs pos="0">
                    <a:schemeClr val="accent1">
                      <a:tint val="73000"/>
                      <a:satMod val="145000"/>
                    </a:schemeClr>
                  </a:gs>
                  <a:gs pos="73000">
                    <a:schemeClr val="accent1">
                      <a:tint val="73000"/>
                      <a:satMod val="145000"/>
                    </a:schemeClr>
                  </a:gs>
                  <a:gs pos="100000">
                    <a:schemeClr val="accent1">
                      <a:tint val="83000"/>
                      <a:satMod val="143000"/>
                    </a:schemeClr>
                  </a:gs>
                </a:gsLst>
                <a:lin ang="4800000" scaled="1"/>
              </a:gradFill>
              <a:effectLst>
                <a:outerShdw blurRad="114300" dist="101600" dir="27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4099" name="Rectangle 3"/>
          <p:cNvSpPr>
            <a:spLocks noGrp="1" noChangeArrowheads="1"/>
          </p:cNvSpPr>
          <p:nvPr>
            <p:ph idx="4294967295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ru-RU" smtClean="0"/>
              <a:t>1. Привлечь внимание детей к проблеме сохранения хвойных деревьев в период предновогодних и новогодних праздников. 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ru-RU" smtClean="0"/>
              <a:t>2. Развивать интерес к проблеме сохранения и пополнения хвойных деревьев. 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ru-RU" smtClean="0"/>
              <a:t>3. Воспитывать у детей бережное отношение к хвойным деревьям.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41" name="Rectangle 5"/>
          <p:cNvSpPr>
            <a:spLocks noGrp="1" noChangeArrowheads="1"/>
          </p:cNvSpPr>
          <p:nvPr>
            <p:ph sz="half" idx="4294967295"/>
          </p:nvPr>
        </p:nvSpPr>
        <p:spPr>
          <a:xfrm>
            <a:off x="457200" y="1600200"/>
            <a:ext cx="4038600" cy="4349750"/>
          </a:xfrm>
        </p:spPr>
        <p:txBody>
          <a:bodyPr/>
          <a:lstStyle/>
          <a:p>
            <a:pPr eaLnBrk="1" hangingPunct="1">
              <a:defRPr/>
            </a:pPr>
            <a:r>
              <a:rPr lang="ru-RU" sz="3000" smtClean="0"/>
              <a:t>18. Что общего у мальчишки-драчунишки и  сосны?    </a:t>
            </a:r>
          </a:p>
          <a:p>
            <a:pPr eaLnBrk="1" hangingPunct="1">
              <a:defRPr/>
            </a:pPr>
            <a:r>
              <a:rPr lang="ru-RU" sz="3000" smtClean="0"/>
              <a:t>(Шишки.) </a:t>
            </a:r>
          </a:p>
        </p:txBody>
      </p:sp>
      <p:pic>
        <p:nvPicPr>
          <p:cNvPr id="39944" name="Picture 8" descr="Это мой зайчик уже после холодного компресса,но шишку еще видно.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859338" y="1341438"/>
            <a:ext cx="3571875" cy="476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946" name="Picture 10" descr="%D0%B7%D0%B8%D0%BC%D0%B0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547813" y="3933825"/>
            <a:ext cx="1463675" cy="2195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99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99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99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399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9" name="Rectangle 5"/>
          <p:cNvSpPr>
            <a:spLocks noGrp="1" noChangeArrowheads="1"/>
          </p:cNvSpPr>
          <p:nvPr>
            <p:ph sz="half" idx="4294967295"/>
          </p:nvPr>
        </p:nvSpPr>
        <p:spPr>
          <a:xfrm>
            <a:off x="457200" y="1600200"/>
            <a:ext cx="4038600" cy="4349750"/>
          </a:xfrm>
        </p:spPr>
        <p:txBody>
          <a:bodyPr/>
          <a:lstStyle/>
          <a:p>
            <a:pPr eaLnBrk="1" hangingPunct="1">
              <a:defRPr/>
            </a:pPr>
            <a:r>
              <a:rPr lang="ru-RU" sz="3000" smtClean="0"/>
              <a:t>19. Назовите автора строк: </a:t>
            </a:r>
          </a:p>
          <a:p>
            <a:pPr eaLnBrk="1" hangingPunct="1">
              <a:defRPr/>
            </a:pPr>
            <a:r>
              <a:rPr lang="ru-RU" sz="3000" smtClean="0"/>
              <a:t>Дело было в январе, </a:t>
            </a:r>
          </a:p>
          <a:p>
            <a:pPr eaLnBrk="1" hangingPunct="1">
              <a:defRPr/>
            </a:pPr>
            <a:r>
              <a:rPr lang="ru-RU" sz="3000" smtClean="0"/>
              <a:t>Стояла ёлка на горе, </a:t>
            </a:r>
          </a:p>
          <a:p>
            <a:pPr eaLnBrk="1" hangingPunct="1">
              <a:defRPr/>
            </a:pPr>
            <a:r>
              <a:rPr lang="ru-RU" sz="3000" smtClean="0"/>
              <a:t>И возле этой ёлки</a:t>
            </a:r>
          </a:p>
          <a:p>
            <a:pPr eaLnBrk="1" hangingPunct="1">
              <a:defRPr/>
            </a:pPr>
            <a:r>
              <a:rPr lang="ru-RU" sz="3000" smtClean="0"/>
              <a:t>Бродили злые волки. </a:t>
            </a:r>
          </a:p>
          <a:p>
            <a:pPr eaLnBrk="1" hangingPunct="1">
              <a:defRPr/>
            </a:pPr>
            <a:r>
              <a:rPr lang="ru-RU" sz="3000" smtClean="0"/>
              <a:t>(А. Барто.) </a:t>
            </a:r>
          </a:p>
        </p:txBody>
      </p:sp>
      <p:sp>
        <p:nvSpPr>
          <p:cNvPr id="23555" name="Rectangle 6"/>
          <p:cNvSpPr>
            <a:spLocks noGrp="1" noChangeArrowheads="1"/>
          </p:cNvSpPr>
          <p:nvPr>
            <p:ph sz="half" idx="4294967295"/>
          </p:nvPr>
        </p:nvSpPr>
        <p:spPr>
          <a:xfrm>
            <a:off x="4648200" y="1600200"/>
            <a:ext cx="4038600" cy="4349750"/>
          </a:xfrm>
        </p:spPr>
        <p:txBody>
          <a:bodyPr/>
          <a:lstStyle/>
          <a:p>
            <a:pPr eaLnBrk="1" hangingPunct="1">
              <a:defRPr/>
            </a:pPr>
            <a:endParaRPr lang="ru-RU" sz="3000" smtClean="0"/>
          </a:p>
        </p:txBody>
      </p:sp>
      <p:pic>
        <p:nvPicPr>
          <p:cNvPr id="41996" name="Picture 12" descr="6897c01f44f1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702175" y="981075"/>
            <a:ext cx="4119563" cy="544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19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19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198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198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198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198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198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198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198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198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419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4198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4198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7" name="Rectangle 5"/>
          <p:cNvSpPr>
            <a:spLocks noGrp="1" noChangeArrowheads="1"/>
          </p:cNvSpPr>
          <p:nvPr>
            <p:ph sz="half" idx="4294967295"/>
          </p:nvPr>
        </p:nvSpPr>
        <p:spPr>
          <a:xfrm>
            <a:off x="457200" y="1600200"/>
            <a:ext cx="4038600" cy="4349750"/>
          </a:xfrm>
        </p:spPr>
        <p:txBody>
          <a:bodyPr/>
          <a:lstStyle/>
          <a:p>
            <a:pPr eaLnBrk="1" hangingPunct="1">
              <a:defRPr/>
            </a:pPr>
            <a:r>
              <a:rPr lang="ru-RU" sz="3000" smtClean="0"/>
              <a:t>20.Процитируйте две первые строчки, известные абсолютно всем. </a:t>
            </a:r>
          </a:p>
          <a:p>
            <a:pPr eaLnBrk="1" hangingPunct="1">
              <a:defRPr/>
            </a:pPr>
            <a:r>
              <a:rPr lang="ru-RU" sz="3000" smtClean="0"/>
              <a:t>(«В лесу родилась ёлочка...») </a:t>
            </a:r>
          </a:p>
        </p:txBody>
      </p:sp>
      <p:sp>
        <p:nvSpPr>
          <p:cNvPr id="44038" name="Rectangle 6"/>
          <p:cNvSpPr>
            <a:spLocks noGrp="1" noChangeArrowheads="1"/>
          </p:cNvSpPr>
          <p:nvPr>
            <p:ph sz="half" idx="4294967295"/>
          </p:nvPr>
        </p:nvSpPr>
        <p:spPr>
          <a:xfrm>
            <a:off x="4648200" y="1600200"/>
            <a:ext cx="4038600" cy="4349750"/>
          </a:xfrm>
        </p:spPr>
        <p:txBody>
          <a:bodyPr/>
          <a:lstStyle/>
          <a:p>
            <a:pPr eaLnBrk="1" hangingPunct="1">
              <a:defRPr/>
            </a:pPr>
            <a:r>
              <a:rPr lang="ru-RU" sz="3000" smtClean="0"/>
              <a:t>В лесу родилась елочка,</a:t>
            </a:r>
            <a:br>
              <a:rPr lang="ru-RU" sz="3000" smtClean="0"/>
            </a:br>
            <a:r>
              <a:rPr lang="ru-RU" sz="3000" smtClean="0"/>
              <a:t>В лесу она росла,</a:t>
            </a:r>
            <a:br>
              <a:rPr lang="ru-RU" sz="3000" smtClean="0"/>
            </a:br>
            <a:r>
              <a:rPr lang="ru-RU" sz="3000" smtClean="0"/>
              <a:t>Зимой и летом стройная,</a:t>
            </a:r>
            <a:br>
              <a:rPr lang="ru-RU" sz="3000" smtClean="0"/>
            </a:br>
            <a:r>
              <a:rPr lang="ru-RU" sz="3000" smtClean="0"/>
              <a:t>Зеленая была.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440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5" name="Rectangle 5"/>
          <p:cNvSpPr>
            <a:spLocks noGrp="1" noChangeArrowheads="1"/>
          </p:cNvSpPr>
          <p:nvPr>
            <p:ph sz="half" idx="4294967295"/>
          </p:nvPr>
        </p:nvSpPr>
        <p:spPr>
          <a:xfrm>
            <a:off x="457200" y="1600200"/>
            <a:ext cx="4038600" cy="4349750"/>
          </a:xfrm>
        </p:spPr>
        <p:txBody>
          <a:bodyPr/>
          <a:lstStyle/>
          <a:p>
            <a:pPr eaLnBrk="1" hangingPunct="1">
              <a:defRPr/>
            </a:pPr>
            <a:r>
              <a:rPr lang="ru-RU" sz="3000" smtClean="0"/>
              <a:t>21. Как говорят о том,  кто не может найти выхода в простом,  несложном жизненном положении? </a:t>
            </a:r>
          </a:p>
        </p:txBody>
      </p:sp>
      <p:sp>
        <p:nvSpPr>
          <p:cNvPr id="46086" name="Rectangle 6"/>
          <p:cNvSpPr>
            <a:spLocks noGrp="1" noChangeArrowheads="1"/>
          </p:cNvSpPr>
          <p:nvPr>
            <p:ph sz="half" idx="4294967295"/>
          </p:nvPr>
        </p:nvSpPr>
        <p:spPr>
          <a:xfrm>
            <a:off x="4648200" y="1600200"/>
            <a:ext cx="4038600" cy="4349750"/>
          </a:xfrm>
        </p:spPr>
        <p:txBody>
          <a:bodyPr/>
          <a:lstStyle/>
          <a:p>
            <a:pPr eaLnBrk="1" hangingPunct="1">
              <a:defRPr/>
            </a:pPr>
            <a:r>
              <a:rPr lang="ru-RU" sz="3000" smtClean="0"/>
              <a:t>(В трёх соснах заблудился.) </a:t>
            </a:r>
          </a:p>
          <a:p>
            <a:pPr eaLnBrk="1" hangingPunct="1">
              <a:defRPr/>
            </a:pPr>
            <a:endParaRPr lang="ru-RU" sz="300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60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60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60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3" name="Rectangle 5"/>
          <p:cNvSpPr>
            <a:spLocks noGrp="1" noChangeArrowheads="1"/>
          </p:cNvSpPr>
          <p:nvPr>
            <p:ph sz="half" idx="4294967295"/>
          </p:nvPr>
        </p:nvSpPr>
        <p:spPr>
          <a:xfrm>
            <a:off x="457200" y="1600200"/>
            <a:ext cx="4038600" cy="4349750"/>
          </a:xfrm>
        </p:spPr>
        <p:txBody>
          <a:bodyPr/>
          <a:lstStyle/>
          <a:p>
            <a:pPr eaLnBrk="1" hangingPunct="1">
              <a:defRPr/>
            </a:pPr>
            <a:r>
              <a:rPr lang="ru-RU" sz="3000" smtClean="0"/>
              <a:t>22.Что в песне из мультфильма «Бременские музыканты» герои назвали своими стенами? </a:t>
            </a:r>
          </a:p>
          <a:p>
            <a:pPr eaLnBrk="1" hangingPunct="1">
              <a:defRPr/>
            </a:pPr>
            <a:r>
              <a:rPr lang="ru-RU" sz="3000" smtClean="0"/>
              <a:t>(Сосны-великаны.  «Наши стены – сосны-великаны...») </a:t>
            </a:r>
          </a:p>
        </p:txBody>
      </p:sp>
      <p:sp>
        <p:nvSpPr>
          <p:cNvPr id="26627" name="Rectangle 6"/>
          <p:cNvSpPr>
            <a:spLocks noGrp="1" noChangeArrowheads="1"/>
          </p:cNvSpPr>
          <p:nvPr>
            <p:ph sz="half" idx="4294967295"/>
          </p:nvPr>
        </p:nvSpPr>
        <p:spPr>
          <a:xfrm>
            <a:off x="4648200" y="1600200"/>
            <a:ext cx="4038600" cy="4349750"/>
          </a:xfrm>
        </p:spPr>
        <p:txBody>
          <a:bodyPr/>
          <a:lstStyle/>
          <a:p>
            <a:pPr eaLnBrk="1" hangingPunct="1">
              <a:defRPr/>
            </a:pPr>
            <a:endParaRPr lang="ru-RU" sz="3000" smtClean="0"/>
          </a:p>
        </p:txBody>
      </p:sp>
      <p:pic>
        <p:nvPicPr>
          <p:cNvPr id="48136" name="Picture 8" descr="252560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143375" y="190500"/>
            <a:ext cx="5000625" cy="666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81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8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81" name="Rectangle 5"/>
          <p:cNvSpPr>
            <a:spLocks noGrp="1" noChangeArrowheads="1"/>
          </p:cNvSpPr>
          <p:nvPr>
            <p:ph sz="half" idx="4294967295"/>
          </p:nvPr>
        </p:nvSpPr>
        <p:spPr>
          <a:xfrm>
            <a:off x="457200" y="1600200"/>
            <a:ext cx="4038600" cy="4349750"/>
          </a:xfrm>
        </p:spPr>
        <p:txBody>
          <a:bodyPr/>
          <a:lstStyle/>
          <a:p>
            <a:pPr eaLnBrk="1" hangingPunct="1">
              <a:defRPr/>
            </a:pPr>
            <a:r>
              <a:rPr lang="ru-RU" sz="3000" smtClean="0"/>
              <a:t>23.Какое хвойное дерево дало название способу подъёма на лыжах по склону? </a:t>
            </a:r>
          </a:p>
          <a:p>
            <a:pPr eaLnBrk="1" hangingPunct="1">
              <a:defRPr/>
            </a:pPr>
            <a:r>
              <a:rPr lang="ru-RU" sz="3000" smtClean="0"/>
              <a:t>(Ель - «ёлочка».) </a:t>
            </a:r>
          </a:p>
        </p:txBody>
      </p:sp>
      <p:pic>
        <p:nvPicPr>
          <p:cNvPr id="50184" name="Picture 8" descr="lyzhniy_sport-23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716463" y="908050"/>
            <a:ext cx="3800475" cy="532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01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01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018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018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9" name="Rectangle 5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0" y="1600200"/>
            <a:ext cx="4038600" cy="4525963"/>
          </a:xfrm>
        </p:spPr>
        <p:txBody>
          <a:bodyPr/>
          <a:lstStyle/>
          <a:p>
            <a:pPr eaLnBrk="1" hangingPunct="1">
              <a:defRPr/>
            </a:pPr>
            <a:r>
              <a:rPr lang="ru-RU" smtClean="0"/>
              <a:t>24. Старинный, но нестареющий танец у елки. </a:t>
            </a:r>
          </a:p>
          <a:p>
            <a:pPr eaLnBrk="1" hangingPunct="1">
              <a:defRPr/>
            </a:pPr>
            <a:r>
              <a:rPr lang="ru-RU" smtClean="0"/>
              <a:t>(Хоровод.)</a:t>
            </a:r>
          </a:p>
        </p:txBody>
      </p:sp>
      <p:pic>
        <p:nvPicPr>
          <p:cNvPr id="52232" name="Picture 8" descr="1228431742_horovod_3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484438" y="2852738"/>
            <a:ext cx="6134100" cy="3819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22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22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22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522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522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7" name="Rectangle 5"/>
          <p:cNvSpPr>
            <a:spLocks noGrp="1" noChangeArrowheads="1"/>
          </p:cNvSpPr>
          <p:nvPr>
            <p:ph sz="half" idx="4294967295"/>
          </p:nvPr>
        </p:nvSpPr>
        <p:spPr>
          <a:xfrm>
            <a:off x="539750" y="1649413"/>
            <a:ext cx="4038600" cy="4349750"/>
          </a:xfrm>
        </p:spPr>
        <p:txBody>
          <a:bodyPr/>
          <a:lstStyle/>
          <a:p>
            <a:pPr eaLnBrk="1" hangingPunct="1">
              <a:defRPr/>
            </a:pPr>
            <a:r>
              <a:rPr lang="ru-RU" sz="3000" smtClean="0"/>
              <a:t>25.Исполнительница песен для елки. </a:t>
            </a:r>
          </a:p>
          <a:p>
            <a:pPr eaLnBrk="1" hangingPunct="1">
              <a:defRPr/>
            </a:pPr>
            <a:r>
              <a:rPr lang="ru-RU" sz="3000" smtClean="0"/>
              <a:t>(Метель.)</a:t>
            </a:r>
          </a:p>
        </p:txBody>
      </p:sp>
      <p:sp>
        <p:nvSpPr>
          <p:cNvPr id="29699" name="Rectangle 6"/>
          <p:cNvSpPr>
            <a:spLocks noGrp="1" noChangeArrowheads="1"/>
          </p:cNvSpPr>
          <p:nvPr>
            <p:ph sz="half" idx="4294967295"/>
          </p:nvPr>
        </p:nvSpPr>
        <p:spPr>
          <a:xfrm>
            <a:off x="4648200" y="1600200"/>
            <a:ext cx="4038600" cy="4349750"/>
          </a:xfrm>
        </p:spPr>
        <p:txBody>
          <a:bodyPr/>
          <a:lstStyle/>
          <a:p>
            <a:pPr eaLnBrk="1" hangingPunct="1">
              <a:defRPr/>
            </a:pPr>
            <a:endParaRPr lang="ru-RU" sz="3000" smtClean="0"/>
          </a:p>
        </p:txBody>
      </p:sp>
      <p:pic>
        <p:nvPicPr>
          <p:cNvPr id="54280" name="Picture 8" descr="7194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076825" y="1628775"/>
            <a:ext cx="3152775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42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42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427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5" name="Rectangle 5"/>
          <p:cNvSpPr>
            <a:spLocks noGrp="1" noChangeArrowheads="1"/>
          </p:cNvSpPr>
          <p:nvPr>
            <p:ph sz="half" idx="4294967295"/>
          </p:nvPr>
        </p:nvSpPr>
        <p:spPr>
          <a:xfrm>
            <a:off x="457200" y="1600200"/>
            <a:ext cx="4038600" cy="4349750"/>
          </a:xfrm>
        </p:spPr>
        <p:txBody>
          <a:bodyPr/>
          <a:lstStyle/>
          <a:p>
            <a:pPr eaLnBrk="1" hangingPunct="1">
              <a:defRPr/>
            </a:pPr>
            <a:r>
              <a:rPr lang="ru-RU" sz="3000" smtClean="0"/>
              <a:t>26.Как называется место продажи Новогодних ёлок: зелёный рынок, ёлочный</a:t>
            </a:r>
            <a:r>
              <a:rPr lang="ru-RU" sz="3000" b="1" smtClean="0"/>
              <a:t> </a:t>
            </a:r>
            <a:r>
              <a:rPr lang="ru-RU" sz="3000" smtClean="0"/>
              <a:t>базар или хвойный супермаркет?</a:t>
            </a:r>
          </a:p>
          <a:p>
            <a:pPr eaLnBrk="1" hangingPunct="1">
              <a:defRPr/>
            </a:pPr>
            <a:r>
              <a:rPr lang="ru-RU" sz="3000" smtClean="0"/>
              <a:t>(Ёлочный базар.)</a:t>
            </a:r>
          </a:p>
        </p:txBody>
      </p:sp>
      <p:pic>
        <p:nvPicPr>
          <p:cNvPr id="56330" name="Picture 10" descr="13243798872imgImageId12044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356100" y="1528763"/>
            <a:ext cx="4500563" cy="300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63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63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63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563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63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/>
              <a:t>Спасибо за внимание!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274638"/>
            <a:ext cx="8229600" cy="1143000"/>
          </a:xfrm>
        </p:spPr>
        <p:txBody>
          <a:bodyPr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4100" b="1" kern="120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</a:rPr>
              <a:t>Задачи: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idx="4294967295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mtClean="0"/>
              <a:t>развивать познавательную, творческую и общественную активность воспитанников.</a:t>
            </a:r>
          </a:p>
        </p:txBody>
      </p:sp>
      <p:pic>
        <p:nvPicPr>
          <p:cNvPr id="7172" name="Picture 5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094163" y="3068638"/>
            <a:ext cx="4719637" cy="3522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274638"/>
            <a:ext cx="8229600" cy="1143000"/>
          </a:xfrm>
        </p:spPr>
        <p:txBody>
          <a:bodyPr>
            <a:normAutofit fontScale="90000"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4000" b="1" kern="1200" dirty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</a:rPr>
              <a:t>Викторина для Знатоков «Хвойная викторина». </a:t>
            </a:r>
          </a:p>
        </p:txBody>
      </p:sp>
      <p:sp>
        <p:nvSpPr>
          <p:cNvPr id="5124" name="Rectangle 4"/>
          <p:cNvSpPr>
            <a:spLocks noGrp="1" noChangeArrowheads="1"/>
          </p:cNvSpPr>
          <p:nvPr>
            <p:ph sz="half" idx="4294967295"/>
          </p:nvPr>
        </p:nvSpPr>
        <p:spPr>
          <a:xfrm>
            <a:off x="457200" y="1600200"/>
            <a:ext cx="4038600" cy="4349750"/>
          </a:xfrm>
        </p:spPr>
        <p:txBody>
          <a:bodyPr/>
          <a:lstStyle/>
          <a:p>
            <a:pPr eaLnBrk="1" hangingPunct="1">
              <a:defRPr/>
            </a:pPr>
            <a:r>
              <a:rPr lang="ru-RU" sz="3000" smtClean="0"/>
              <a:t>1. Какая красавица раз в году наряжается? </a:t>
            </a:r>
          </a:p>
        </p:txBody>
      </p:sp>
      <p:sp>
        <p:nvSpPr>
          <p:cNvPr id="5125" name="Rectangle 5"/>
          <p:cNvSpPr>
            <a:spLocks noGrp="1" noChangeArrowheads="1"/>
          </p:cNvSpPr>
          <p:nvPr>
            <p:ph sz="half" idx="4294967295"/>
          </p:nvPr>
        </p:nvSpPr>
        <p:spPr>
          <a:xfrm>
            <a:off x="4648200" y="1600200"/>
            <a:ext cx="4038600" cy="4349750"/>
          </a:xfrm>
        </p:spPr>
        <p:txBody>
          <a:bodyPr/>
          <a:lstStyle/>
          <a:p>
            <a:pPr eaLnBrk="1" hangingPunct="1">
              <a:defRPr/>
            </a:pPr>
            <a:r>
              <a:rPr lang="ru-RU" sz="3000" smtClean="0"/>
              <a:t>(Елка)</a:t>
            </a:r>
          </a:p>
          <a:p>
            <a:pPr eaLnBrk="1" hangingPunct="1">
              <a:defRPr/>
            </a:pPr>
            <a:endParaRPr lang="ru-RU" sz="3000" smtClean="0"/>
          </a:p>
        </p:txBody>
      </p:sp>
      <p:pic>
        <p:nvPicPr>
          <p:cNvPr id="5126" name="Picture 6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859338" y="2420938"/>
            <a:ext cx="2932112" cy="4103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1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1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1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1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4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3" name="Rectangle 5"/>
          <p:cNvSpPr>
            <a:spLocks noGrp="1" noChangeArrowheads="1"/>
          </p:cNvSpPr>
          <p:nvPr>
            <p:ph sz="half" idx="4294967295"/>
          </p:nvPr>
        </p:nvSpPr>
        <p:spPr>
          <a:xfrm>
            <a:off x="457200" y="1600200"/>
            <a:ext cx="4038600" cy="4349750"/>
          </a:xfrm>
        </p:spPr>
        <p:txBody>
          <a:bodyPr/>
          <a:lstStyle/>
          <a:p>
            <a:pPr eaLnBrk="1" hangingPunct="1">
              <a:defRPr/>
            </a:pPr>
            <a:r>
              <a:rPr lang="ru-RU" sz="3000" smtClean="0"/>
              <a:t>2. Какой лес редеет перед Новым годом?  </a:t>
            </a:r>
          </a:p>
        </p:txBody>
      </p:sp>
      <p:sp>
        <p:nvSpPr>
          <p:cNvPr id="7174" name="Rectangle 6"/>
          <p:cNvSpPr>
            <a:spLocks noGrp="1" noChangeArrowheads="1"/>
          </p:cNvSpPr>
          <p:nvPr>
            <p:ph sz="half" idx="4294967295"/>
          </p:nvPr>
        </p:nvSpPr>
        <p:spPr>
          <a:xfrm>
            <a:off x="4648200" y="1600200"/>
            <a:ext cx="4038600" cy="4349750"/>
          </a:xfrm>
        </p:spPr>
        <p:txBody>
          <a:bodyPr/>
          <a:lstStyle/>
          <a:p>
            <a:pPr eaLnBrk="1" hangingPunct="1">
              <a:defRPr/>
            </a:pPr>
            <a:r>
              <a:rPr lang="ru-RU" sz="3000" smtClean="0"/>
              <a:t>( Хвойный лес.  Ельник,  сосновый бор).</a:t>
            </a:r>
          </a:p>
          <a:p>
            <a:pPr eaLnBrk="1" hangingPunct="1">
              <a:defRPr/>
            </a:pPr>
            <a:endParaRPr lang="ru-RU" sz="3000" smtClean="0"/>
          </a:p>
        </p:txBody>
      </p:sp>
      <p:pic>
        <p:nvPicPr>
          <p:cNvPr id="7175" name="Picture 7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095500" y="3213100"/>
            <a:ext cx="4608513" cy="3451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1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1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7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71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1" name="Rectangle 5"/>
          <p:cNvSpPr>
            <a:spLocks noGrp="1" noChangeArrowheads="1"/>
          </p:cNvSpPr>
          <p:nvPr>
            <p:ph sz="half" idx="4294967295"/>
          </p:nvPr>
        </p:nvSpPr>
        <p:spPr>
          <a:xfrm>
            <a:off x="457200" y="1600200"/>
            <a:ext cx="4038600" cy="4349750"/>
          </a:xfrm>
        </p:spPr>
        <p:txBody>
          <a:bodyPr/>
          <a:lstStyle/>
          <a:p>
            <a:pPr eaLnBrk="1" hangingPunct="1">
              <a:defRPr/>
            </a:pPr>
            <a:r>
              <a:rPr lang="ru-RU" sz="3000" smtClean="0"/>
              <a:t>3.  Какая страна считается исторической родиной рождественской,  а потом и новогодней ёлки? </a:t>
            </a:r>
          </a:p>
        </p:txBody>
      </p:sp>
      <p:sp>
        <p:nvSpPr>
          <p:cNvPr id="9222" name="Rectangle 6"/>
          <p:cNvSpPr>
            <a:spLocks noGrp="1" noChangeArrowheads="1"/>
          </p:cNvSpPr>
          <p:nvPr>
            <p:ph sz="half" idx="4294967295"/>
          </p:nvPr>
        </p:nvSpPr>
        <p:spPr>
          <a:xfrm>
            <a:off x="4648200" y="1600200"/>
            <a:ext cx="4038600" cy="4349750"/>
          </a:xfrm>
        </p:spPr>
        <p:txBody>
          <a:bodyPr/>
          <a:lstStyle/>
          <a:p>
            <a:pPr eaLnBrk="1" hangingPunct="1">
              <a:defRPr/>
            </a:pPr>
            <a:r>
              <a:rPr lang="ru-RU" sz="3000" smtClean="0"/>
              <a:t>(Германия.) </a:t>
            </a:r>
          </a:p>
          <a:p>
            <a:pPr eaLnBrk="1" hangingPunct="1">
              <a:defRPr/>
            </a:pPr>
            <a:endParaRPr lang="ru-RU" sz="3000" smtClean="0"/>
          </a:p>
        </p:txBody>
      </p:sp>
      <p:pic>
        <p:nvPicPr>
          <p:cNvPr id="9223" name="Picture 7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572000" y="2565400"/>
            <a:ext cx="4211638" cy="3738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2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92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92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2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9" name="Rectangle 5"/>
          <p:cNvSpPr>
            <a:spLocks noGrp="1" noChangeArrowheads="1"/>
          </p:cNvSpPr>
          <p:nvPr>
            <p:ph sz="half" idx="4294967295"/>
          </p:nvPr>
        </p:nvSpPr>
        <p:spPr>
          <a:xfrm>
            <a:off x="457200" y="1600200"/>
            <a:ext cx="4038600" cy="4349750"/>
          </a:xfrm>
        </p:spPr>
        <p:txBody>
          <a:bodyPr/>
          <a:lstStyle/>
          <a:p>
            <a:pPr eaLnBrk="1" hangingPunct="1">
              <a:defRPr/>
            </a:pPr>
            <a:r>
              <a:rPr lang="ru-RU" sz="3000" smtClean="0"/>
              <a:t>4. Сколько лет живет ель, если избежит участи стать новогодним деревом? </a:t>
            </a:r>
          </a:p>
        </p:txBody>
      </p:sp>
      <p:sp>
        <p:nvSpPr>
          <p:cNvPr id="11270" name="Rectangle 6"/>
          <p:cNvSpPr>
            <a:spLocks noGrp="1" noChangeArrowheads="1"/>
          </p:cNvSpPr>
          <p:nvPr>
            <p:ph sz="half" idx="4294967295"/>
          </p:nvPr>
        </p:nvSpPr>
        <p:spPr>
          <a:xfrm>
            <a:off x="4648200" y="1600200"/>
            <a:ext cx="4038600" cy="4349750"/>
          </a:xfrm>
        </p:spPr>
        <p:txBody>
          <a:bodyPr/>
          <a:lstStyle/>
          <a:p>
            <a:pPr eaLnBrk="1" hangingPunct="1">
              <a:defRPr/>
            </a:pPr>
            <a:r>
              <a:rPr lang="ru-RU" sz="3000" smtClean="0"/>
              <a:t>( Ель живёт 300-400 лет.  Ёлочки-долгожители могут жить до 500 лет.) </a:t>
            </a:r>
          </a:p>
          <a:p>
            <a:pPr eaLnBrk="1" hangingPunct="1">
              <a:defRPr/>
            </a:pPr>
            <a:endParaRPr lang="ru-RU" sz="3000" smtClean="0"/>
          </a:p>
        </p:txBody>
      </p:sp>
      <p:pic>
        <p:nvPicPr>
          <p:cNvPr id="11271" name="Picture 7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627313" y="3692525"/>
            <a:ext cx="4222750" cy="3165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12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2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2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2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2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2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2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2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2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2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2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2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2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2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7" name="Rectangle 5"/>
          <p:cNvSpPr>
            <a:spLocks noGrp="1" noChangeArrowheads="1"/>
          </p:cNvSpPr>
          <p:nvPr>
            <p:ph sz="half" idx="4294967295"/>
          </p:nvPr>
        </p:nvSpPr>
        <p:spPr>
          <a:xfrm>
            <a:off x="457200" y="1600200"/>
            <a:ext cx="4038600" cy="4349750"/>
          </a:xfrm>
        </p:spPr>
        <p:txBody>
          <a:bodyPr/>
          <a:lstStyle/>
          <a:p>
            <a:pPr eaLnBrk="1" hangingPunct="1">
              <a:defRPr/>
            </a:pPr>
            <a:r>
              <a:rPr lang="ru-RU" sz="3000" smtClean="0"/>
              <a:t>5.В каком возрасте у ели появляются шишки?</a:t>
            </a:r>
            <a:r>
              <a:rPr lang="ru-RU" sz="3000" i="1" smtClean="0"/>
              <a:t> </a:t>
            </a:r>
          </a:p>
        </p:txBody>
      </p:sp>
      <p:sp>
        <p:nvSpPr>
          <p:cNvPr id="13318" name="Rectangle 6"/>
          <p:cNvSpPr>
            <a:spLocks noGrp="1" noChangeArrowheads="1"/>
          </p:cNvSpPr>
          <p:nvPr>
            <p:ph sz="half" idx="4294967295"/>
          </p:nvPr>
        </p:nvSpPr>
        <p:spPr>
          <a:xfrm>
            <a:off x="4648200" y="1600200"/>
            <a:ext cx="4038600" cy="4349750"/>
          </a:xfrm>
        </p:spPr>
        <p:txBody>
          <a:bodyPr/>
          <a:lstStyle/>
          <a:p>
            <a:pPr eaLnBrk="1" hangingPunct="1">
              <a:defRPr/>
            </a:pPr>
            <a:r>
              <a:rPr lang="ru-RU" sz="3000" i="1" smtClean="0"/>
              <a:t>(В 35 - 40 лет.)</a:t>
            </a:r>
          </a:p>
          <a:p>
            <a:pPr eaLnBrk="1" hangingPunct="1">
              <a:defRPr/>
            </a:pPr>
            <a:endParaRPr lang="ru-RU" sz="3000" smtClean="0"/>
          </a:p>
        </p:txBody>
      </p:sp>
      <p:pic>
        <p:nvPicPr>
          <p:cNvPr id="13319" name="Picture 7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211638" y="2276475"/>
            <a:ext cx="3686175" cy="4000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3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3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33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33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33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33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5" name="Rectangle 5"/>
          <p:cNvSpPr>
            <a:spLocks noGrp="1" noChangeArrowheads="1"/>
          </p:cNvSpPr>
          <p:nvPr>
            <p:ph sz="half" idx="4294967295"/>
          </p:nvPr>
        </p:nvSpPr>
        <p:spPr>
          <a:xfrm>
            <a:off x="457200" y="1600200"/>
            <a:ext cx="4038600" cy="4349750"/>
          </a:xfrm>
        </p:spPr>
        <p:txBody>
          <a:bodyPr/>
          <a:lstStyle/>
          <a:p>
            <a:pPr eaLnBrk="1" hangingPunct="1">
              <a:defRPr/>
            </a:pPr>
            <a:r>
              <a:rPr lang="ru-RU" sz="3000" smtClean="0"/>
              <a:t>6. Что можно получать из хвои сосны?  </a:t>
            </a:r>
          </a:p>
        </p:txBody>
      </p:sp>
      <p:sp>
        <p:nvSpPr>
          <p:cNvPr id="15366" name="Rectangle 6"/>
          <p:cNvSpPr>
            <a:spLocks noGrp="1" noChangeArrowheads="1"/>
          </p:cNvSpPr>
          <p:nvPr>
            <p:ph sz="half" idx="4294967295"/>
          </p:nvPr>
        </p:nvSpPr>
        <p:spPr>
          <a:xfrm>
            <a:off x="4648200" y="1600200"/>
            <a:ext cx="4038600" cy="4349750"/>
          </a:xfrm>
        </p:spPr>
        <p:txBody>
          <a:bodyPr/>
          <a:lstStyle/>
          <a:p>
            <a:pPr eaLnBrk="1" hangingPunct="1">
              <a:defRPr/>
            </a:pPr>
            <a:r>
              <a:rPr lang="ru-RU" sz="3000" smtClean="0"/>
              <a:t>(Витаминную муку, искусственную шерсть.) </a:t>
            </a:r>
          </a:p>
          <a:p>
            <a:pPr eaLnBrk="1" hangingPunct="1">
              <a:defRPr/>
            </a:pPr>
            <a:endParaRPr lang="ru-RU" sz="3000" smtClean="0"/>
          </a:p>
        </p:txBody>
      </p:sp>
      <p:pic>
        <p:nvPicPr>
          <p:cNvPr id="15367" name="Picture 7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835150" y="2997200"/>
            <a:ext cx="4876800" cy="365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53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53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53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53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Круги">
  <a:themeElements>
    <a:clrScheme name="Круги 3">
      <a:dk1>
        <a:srgbClr val="008AE8"/>
      </a:dk1>
      <a:lt1>
        <a:srgbClr val="FFFFFF"/>
      </a:lt1>
      <a:dk2>
        <a:srgbClr val="0068AE"/>
      </a:dk2>
      <a:lt2>
        <a:srgbClr val="CCECFF"/>
      </a:lt2>
      <a:accent1>
        <a:srgbClr val="009999"/>
      </a:accent1>
      <a:accent2>
        <a:srgbClr val="0088E4"/>
      </a:accent2>
      <a:accent3>
        <a:srgbClr val="AAB9D3"/>
      </a:accent3>
      <a:accent4>
        <a:srgbClr val="DADADA"/>
      </a:accent4>
      <a:accent5>
        <a:srgbClr val="AACACA"/>
      </a:accent5>
      <a:accent6>
        <a:srgbClr val="007BCF"/>
      </a:accent6>
      <a:hlink>
        <a:srgbClr val="99FF99"/>
      </a:hlink>
      <a:folHlink>
        <a:srgbClr val="AFE1FF"/>
      </a:folHlink>
    </a:clrScheme>
    <a:fontScheme name="Круги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Круги 1">
        <a:dk1>
          <a:srgbClr val="2B2B85"/>
        </a:dk1>
        <a:lt1>
          <a:srgbClr val="FFFFFF"/>
        </a:lt1>
        <a:dk2>
          <a:srgbClr val="00254A"/>
        </a:dk2>
        <a:lt2>
          <a:srgbClr val="C0C0C0"/>
        </a:lt2>
        <a:accent1>
          <a:srgbClr val="0099FF"/>
        </a:accent1>
        <a:accent2>
          <a:srgbClr val="006699"/>
        </a:accent2>
        <a:accent3>
          <a:srgbClr val="AAACB1"/>
        </a:accent3>
        <a:accent4>
          <a:srgbClr val="DADADA"/>
        </a:accent4>
        <a:accent5>
          <a:srgbClr val="AACAFF"/>
        </a:accent5>
        <a:accent6>
          <a:srgbClr val="005C8A"/>
        </a:accent6>
        <a:hlink>
          <a:srgbClr val="99CCFF"/>
        </a:hlink>
        <a:folHlink>
          <a:srgbClr val="8F8FB5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руги 2">
        <a:dk1>
          <a:srgbClr val="3B4B5D"/>
        </a:dk1>
        <a:lt1>
          <a:srgbClr val="FFFFFF"/>
        </a:lt1>
        <a:dk2>
          <a:srgbClr val="466886"/>
        </a:dk2>
        <a:lt2>
          <a:srgbClr val="CCECFF"/>
        </a:lt2>
        <a:accent1>
          <a:srgbClr val="6D9D97"/>
        </a:accent1>
        <a:accent2>
          <a:srgbClr val="53718C"/>
        </a:accent2>
        <a:accent3>
          <a:srgbClr val="B0B9C3"/>
        </a:accent3>
        <a:accent4>
          <a:srgbClr val="DADADA"/>
        </a:accent4>
        <a:accent5>
          <a:srgbClr val="BACCC9"/>
        </a:accent5>
        <a:accent6>
          <a:srgbClr val="4A667E"/>
        </a:accent6>
        <a:hlink>
          <a:srgbClr val="99CCFF"/>
        </a:hlink>
        <a:folHlink>
          <a:srgbClr val="A97CF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руги 3">
        <a:dk1>
          <a:srgbClr val="008AE8"/>
        </a:dk1>
        <a:lt1>
          <a:srgbClr val="FFFFFF"/>
        </a:lt1>
        <a:dk2>
          <a:srgbClr val="0068AE"/>
        </a:dk2>
        <a:lt2>
          <a:srgbClr val="CCECFF"/>
        </a:lt2>
        <a:accent1>
          <a:srgbClr val="009999"/>
        </a:accent1>
        <a:accent2>
          <a:srgbClr val="0088E4"/>
        </a:accent2>
        <a:accent3>
          <a:srgbClr val="AAB9D3"/>
        </a:accent3>
        <a:accent4>
          <a:srgbClr val="DADADA"/>
        </a:accent4>
        <a:accent5>
          <a:srgbClr val="AACACA"/>
        </a:accent5>
        <a:accent6>
          <a:srgbClr val="007BCF"/>
        </a:accent6>
        <a:hlink>
          <a:srgbClr val="99FF99"/>
        </a:hlink>
        <a:folHlink>
          <a:srgbClr val="AFE1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руги 4">
        <a:dk1>
          <a:srgbClr val="9B69FF"/>
        </a:dk1>
        <a:lt1>
          <a:srgbClr val="FFFFFF"/>
        </a:lt1>
        <a:dk2>
          <a:srgbClr val="666699"/>
        </a:dk2>
        <a:lt2>
          <a:srgbClr val="D9D9FF"/>
        </a:lt2>
        <a:accent1>
          <a:srgbClr val="66CCFF"/>
        </a:accent1>
        <a:accent2>
          <a:srgbClr val="9966FF"/>
        </a:accent2>
        <a:accent3>
          <a:srgbClr val="B8B8CA"/>
        </a:accent3>
        <a:accent4>
          <a:srgbClr val="DADADA"/>
        </a:accent4>
        <a:accent5>
          <a:srgbClr val="B8E2FF"/>
        </a:accent5>
        <a:accent6>
          <a:srgbClr val="8A5CE7"/>
        </a:accent6>
        <a:hlink>
          <a:srgbClr val="0099CC"/>
        </a:hlink>
        <a:folHlink>
          <a:srgbClr val="0033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руги 5">
        <a:dk1>
          <a:srgbClr val="008080"/>
        </a:dk1>
        <a:lt1>
          <a:srgbClr val="FFFFFF"/>
        </a:lt1>
        <a:dk2>
          <a:srgbClr val="006666"/>
        </a:dk2>
        <a:lt2>
          <a:srgbClr val="FFFFCC"/>
        </a:lt2>
        <a:accent1>
          <a:srgbClr val="0099FF"/>
        </a:accent1>
        <a:accent2>
          <a:srgbClr val="008080"/>
        </a:accent2>
        <a:accent3>
          <a:srgbClr val="AAB8B8"/>
        </a:accent3>
        <a:accent4>
          <a:srgbClr val="DADADA"/>
        </a:accent4>
        <a:accent5>
          <a:srgbClr val="AACAFF"/>
        </a:accent5>
        <a:accent6>
          <a:srgbClr val="007373"/>
        </a:accent6>
        <a:hlink>
          <a:srgbClr val="1ACE9F"/>
        </a:hlink>
        <a:folHlink>
          <a:srgbClr val="A5B5CD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руги 6">
        <a:dk1>
          <a:srgbClr val="CDD9D1"/>
        </a:dk1>
        <a:lt1>
          <a:srgbClr val="FFFFFF"/>
        </a:lt1>
        <a:dk2>
          <a:srgbClr val="A3BBA9"/>
        </a:dk2>
        <a:lt2>
          <a:srgbClr val="007D80"/>
        </a:lt2>
        <a:accent1>
          <a:srgbClr val="9CA8A4"/>
        </a:accent1>
        <a:accent2>
          <a:srgbClr val="CBD7CE"/>
        </a:accent2>
        <a:accent3>
          <a:srgbClr val="CEDAD1"/>
        </a:accent3>
        <a:accent4>
          <a:srgbClr val="DADADA"/>
        </a:accent4>
        <a:accent5>
          <a:srgbClr val="CBD1CF"/>
        </a:accent5>
        <a:accent6>
          <a:srgbClr val="B8C3BA"/>
        </a:accent6>
        <a:hlink>
          <a:srgbClr val="009900"/>
        </a:hlink>
        <a:folHlink>
          <a:srgbClr val="0099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руги 7">
        <a:dk1>
          <a:srgbClr val="686B5D"/>
        </a:dk1>
        <a:lt1>
          <a:srgbClr val="DCDAD0"/>
        </a:lt1>
        <a:dk2>
          <a:srgbClr val="525040"/>
        </a:dk2>
        <a:lt2>
          <a:srgbClr val="D3D2A6"/>
        </a:lt2>
        <a:accent1>
          <a:srgbClr val="5D8770"/>
        </a:accent1>
        <a:accent2>
          <a:srgbClr val="686B5D"/>
        </a:accent2>
        <a:accent3>
          <a:srgbClr val="B3B3AF"/>
        </a:accent3>
        <a:accent4>
          <a:srgbClr val="BCBAB1"/>
        </a:accent4>
        <a:accent5>
          <a:srgbClr val="B6C3BB"/>
        </a:accent5>
        <a:accent6>
          <a:srgbClr val="5E6053"/>
        </a:accent6>
        <a:hlink>
          <a:srgbClr val="85B7A9"/>
        </a:hlink>
        <a:folHlink>
          <a:srgbClr val="B8936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руги 8">
        <a:dk1>
          <a:srgbClr val="000000"/>
        </a:dk1>
        <a:lt1>
          <a:srgbClr val="EAEAEA"/>
        </a:lt1>
        <a:dk2>
          <a:srgbClr val="000000"/>
        </a:dk2>
        <a:lt2>
          <a:srgbClr val="B2B2B2"/>
        </a:lt2>
        <a:accent1>
          <a:srgbClr val="A4BCC4"/>
        </a:accent1>
        <a:accent2>
          <a:srgbClr val="FFFFFF"/>
        </a:accent2>
        <a:accent3>
          <a:srgbClr val="F3F3F3"/>
        </a:accent3>
        <a:accent4>
          <a:srgbClr val="000000"/>
        </a:accent4>
        <a:accent5>
          <a:srgbClr val="CFDADE"/>
        </a:accent5>
        <a:accent6>
          <a:srgbClr val="E7E7E7"/>
        </a:accent6>
        <a:hlink>
          <a:srgbClr val="0066FF"/>
        </a:hlink>
        <a:folHlink>
          <a:srgbClr val="00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Круги 9">
        <a:dk1>
          <a:srgbClr val="000000"/>
        </a:dk1>
        <a:lt1>
          <a:srgbClr val="D7D1B9"/>
        </a:lt1>
        <a:dk2>
          <a:srgbClr val="B39257"/>
        </a:dk2>
        <a:lt2>
          <a:srgbClr val="B1A887"/>
        </a:lt2>
        <a:accent1>
          <a:srgbClr val="FFCC66"/>
        </a:accent1>
        <a:accent2>
          <a:srgbClr val="E6E3AC"/>
        </a:accent2>
        <a:accent3>
          <a:srgbClr val="E8E5D9"/>
        </a:accent3>
        <a:accent4>
          <a:srgbClr val="000000"/>
        </a:accent4>
        <a:accent5>
          <a:srgbClr val="FFE2B8"/>
        </a:accent5>
        <a:accent6>
          <a:srgbClr val="D0CE9B"/>
        </a:accent6>
        <a:hlink>
          <a:srgbClr val="666633"/>
        </a:hlink>
        <a:folHlink>
          <a:srgbClr val="9C98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2_Апекс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2_Апекс">
      <a:majorFont>
        <a:latin typeface=""/>
        <a:ea typeface=""/>
        <a:cs typeface=""/>
      </a:majorFont>
      <a:minorFont>
        <a:latin typeface=""/>
        <a:ea typeface=""/>
        <a:cs typeface="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287</TotalTime>
  <Words>531</Words>
  <Application>Microsoft Office PowerPoint</Application>
  <PresentationFormat>Экран (4:3)</PresentationFormat>
  <Paragraphs>77</Paragraphs>
  <Slides>29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29</vt:i4>
      </vt:variant>
    </vt:vector>
  </HeadingPairs>
  <TitlesOfParts>
    <vt:vector size="37" baseType="lpstr">
      <vt:lpstr>Arial</vt:lpstr>
      <vt:lpstr>Wingdings</vt:lpstr>
      <vt:lpstr>Calibri</vt:lpstr>
      <vt:lpstr>Wingdings 2</vt:lpstr>
      <vt:lpstr>Wingdings 3</vt:lpstr>
      <vt:lpstr>Times New Roman</vt:lpstr>
      <vt:lpstr>Круги</vt:lpstr>
      <vt:lpstr>2_Апекс</vt:lpstr>
      <vt:lpstr>Новогодняя викторина «Сохраним леса России» Хвойная викторина</vt:lpstr>
      <vt:lpstr>Цели:  </vt:lpstr>
      <vt:lpstr>Задачи:</vt:lpstr>
      <vt:lpstr>Викторина для Знатоков «Хвойная викторина». 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Спасибо за внимание!</vt:lpstr>
    </vt:vector>
  </TitlesOfParts>
  <Company>MoBIL GROUP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Новогодняя викторина «Сохраним леса России» Хвойная викторина</dc:title>
  <dc:creator>Лариса</dc:creator>
  <cp:lastModifiedBy>re</cp:lastModifiedBy>
  <cp:revision>14</cp:revision>
  <dcterms:created xsi:type="dcterms:W3CDTF">2013-01-16T09:52:02Z</dcterms:created>
  <dcterms:modified xsi:type="dcterms:W3CDTF">2014-04-16T19:45:37Z</dcterms:modified>
</cp:coreProperties>
</file>