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1" r:id="rId2"/>
  </p:sldMasterIdLst>
  <p:sldIdLst>
    <p:sldId id="256" r:id="rId3"/>
    <p:sldId id="280" r:id="rId4"/>
    <p:sldId id="257" r:id="rId5"/>
    <p:sldId id="258" r:id="rId6"/>
    <p:sldId id="277" r:id="rId7"/>
    <p:sldId id="260" r:id="rId8"/>
    <p:sldId id="272" r:id="rId9"/>
    <p:sldId id="273" r:id="rId10"/>
    <p:sldId id="278" r:id="rId11"/>
    <p:sldId id="261" r:id="rId12"/>
    <p:sldId id="271" r:id="rId13"/>
    <p:sldId id="264" r:id="rId14"/>
    <p:sldId id="265" r:id="rId15"/>
    <p:sldId id="266" r:id="rId16"/>
    <p:sldId id="268" r:id="rId17"/>
    <p:sldId id="279" r:id="rId18"/>
    <p:sldId id="270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000000"/>
    <a:srgbClr val="FFFF00"/>
    <a:srgbClr val="777777"/>
    <a:srgbClr val="008000"/>
    <a:srgbClr val="66FFFF"/>
    <a:srgbClr val="CCFFCC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9AD57-C57A-4C80-991D-472AB50A2BAA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264CC-3B25-43DC-857D-85BE698369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013E0-9771-430B-B8D9-4DA2340D7CBB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261B6-8C45-4D02-AB3B-606D6EE2F7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76DF5-C6EA-4778-89CD-81403ABD6233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E5ED7-451A-4401-8B67-DDF63B45D8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0179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38E7E-7784-4680-A321-3A00D0623DA7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BFA0E-111C-4145-AE01-A4FCF07A97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87075-20E5-48A7-BF1E-B4ED8D160FA2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11606-4FCB-4326-9C7A-3A9F18488B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3DE56-9A5C-4A9D-81FE-EADACF368718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098A0-11EE-4429-A2F4-DF9E20D855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10A73-9D56-4EE8-A0D6-14DF77CE1B9E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50DB0-D94A-4AE7-8B19-6DD68AA2D5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783E0-D785-42D2-9D35-6F65CB725882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83714-B542-4DCE-846D-4ED2DBEC7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5FF66-F322-4030-A488-8D2939D14000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8874E-4A2C-44C9-8DFB-EDAF3A2C12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38B81-0675-4DAE-9519-289D45E64140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5FAE7-10CF-43AE-8725-1D04E0B868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0FBFE-1474-43E5-B4BC-B0F45666F82F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405E5-0CC5-44BA-877C-4C0445B669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3C2E9-6B75-4037-853A-0F9F46CB9548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FF7FE-7EE6-4AD0-AC61-5B792074E7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A60A8-4672-4E3F-86B3-3D56270669EE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5B5EF-728C-42DB-9338-765D505D77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45273-451B-40EE-8E2D-95C678438AD9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C6209-C874-4800-A6A7-60C41A4F8D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012D3-D4E3-4201-929A-B7CF3B5B8C8E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CCCDE-390E-43A3-ABF7-822B58AD80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1ABB9-6439-4C31-9105-00E7BEF83411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08FE4-792F-4997-A4A0-B442D5A725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D806A-6E12-432E-91BD-3BC79B0326CB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6E394-B591-4B55-8B0D-9E5AC7972B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05615-9870-417E-B280-F58D61611605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8BF61-A198-4479-B73F-A0AA7ACF8E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47C30-2A68-4076-AFAC-EAB5B84EB78D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3362B-5C48-4EEF-B16C-0522769E2D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49599-814C-49CD-A0AB-C1E3D1AE2941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31D4B-764E-4A56-83CC-2E4EF23D13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8E320-ADA6-4760-B15B-49D3250DC029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034B9-F2F4-4E93-AE0E-9FA9F1209D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AEBD7-B347-4ED1-8AED-AB8F69DB7F16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96698-119D-446D-9DB8-F4DF18F548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6F10E-2A3B-4FC0-8C00-3DE9CCF2162A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109A-3C52-4ACC-BA6D-5F14BD9026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D5DC21-909D-4D39-A85B-75DA38E14530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ABD8E3-AF8E-4092-A763-93694C46DD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>
    <p:push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9155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D8802330-61FE-42B5-867A-386FF6974829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21871E53-B281-4EA6-A8C4-AD078EDA1F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gif"/><Relationship Id="rId12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11" Type="http://schemas.openxmlformats.org/officeDocument/2006/relationships/image" Target="../media/image18.gif"/><Relationship Id="rId5" Type="http://schemas.openxmlformats.org/officeDocument/2006/relationships/image" Target="../media/image12.gif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23.xml"/><Relationship Id="rId1" Type="http://schemas.openxmlformats.org/officeDocument/2006/relationships/audio" Target="../media/audio2.wav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476375" y="27813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0000FF"/>
                </a:solidFill>
              </a:rPr>
              <a:t>«Путешествие в страну </a:t>
            </a:r>
            <a:r>
              <a:rPr lang="ru-RU" dirty="0">
                <a:solidFill>
                  <a:srgbClr val="0000FF"/>
                </a:solidFill>
              </a:rPr>
              <a:t>М</a:t>
            </a:r>
            <a:r>
              <a:rPr lang="ru-RU" dirty="0" smtClean="0">
                <a:solidFill>
                  <a:srgbClr val="0000FF"/>
                </a:solidFill>
              </a:rPr>
              <a:t>атематики»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479550" y="333375"/>
            <a:ext cx="6400800" cy="12573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 sz="1800" dirty="0" smtClean="0">
              <a:solidFill>
                <a:srgbClr val="0000FF"/>
              </a:solidFill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rgbClr val="0000FF"/>
                </a:solidFill>
              </a:rPr>
              <a:t>Познавательная игра по развитию элементарных математических представлений у детей старшего дошкольного возраста от 6 до 7 лет</a:t>
            </a:r>
          </a:p>
        </p:txBody>
      </p:sp>
      <p:pic>
        <p:nvPicPr>
          <p:cNvPr id="3076" name="Picture 4" descr="Звездочет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2349500"/>
            <a:ext cx="26098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Line 5"/>
          <p:cNvSpPr>
            <a:spLocks noChangeShapeType="1"/>
          </p:cNvSpPr>
          <p:nvPr/>
        </p:nvSpPr>
        <p:spPr bwMode="auto">
          <a:xfrm flipV="1">
            <a:off x="539750" y="4652963"/>
            <a:ext cx="8280400" cy="1444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8" name="TextBox 1"/>
          <p:cNvSpPr txBox="1">
            <a:spLocks noChangeArrowheads="1"/>
          </p:cNvSpPr>
          <p:nvPr/>
        </p:nvSpPr>
        <p:spPr bwMode="auto">
          <a:xfrm>
            <a:off x="741363" y="6172200"/>
            <a:ext cx="76215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Воспитатель : Восковец Т.А. идентификационный номер 263-454-184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D:\клипарты\еда раст\Безимени-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81200" y="192088"/>
            <a:ext cx="3814763" cy="666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12" descr="D:\клипарты\еда раст\5077a3e38f7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38600" y="5959475"/>
            <a:ext cx="885825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13" descr="D:\анимашки\анимашки\насекомые\borb40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941934">
            <a:off x="574675" y="2181225"/>
            <a:ext cx="952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15" descr="D:\анимашки\анимашки\насекомые\butterfly12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5566948">
            <a:off x="3379788" y="2074862"/>
            <a:ext cx="9525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20" descr="D:\анимашки\анимашки\природа\0_8ad6_18898049_XS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858000" y="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12" descr="D:\анимашки\анимашки\природа\nature37.gif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858000" y="5257800"/>
            <a:ext cx="208756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5" descr="D:\клипарты\еда раст\Безимени-1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81000" y="3048000"/>
            <a:ext cx="285750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7" descr="D:\клипарты\ноый год\59c4ebda20a1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415088" y="1557338"/>
            <a:ext cx="2728912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4" descr="D:\анимашки\анимашки\насекомые\borb29.gif"/>
          <p:cNvPicPr>
            <a:picLocks noChangeAspect="1" noChangeArrowheads="1" noCrop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rot="2152386">
            <a:off x="6627813" y="159861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4267200" y="3124200"/>
            <a:ext cx="7620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72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866229" y="5081560"/>
            <a:ext cx="453215" cy="9522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72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33CC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143000" y="3124200"/>
            <a:ext cx="7620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72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4EE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495800" y="1676400"/>
            <a:ext cx="6858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72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553200" y="2971800"/>
            <a:ext cx="12192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72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10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895600" y="1066800"/>
            <a:ext cx="7620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72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99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</a:t>
            </a:r>
          </a:p>
        </p:txBody>
      </p:sp>
      <p:pic>
        <p:nvPicPr>
          <p:cNvPr id="12305" name="Picture 25" descr="C:\Documents and Settings\OEM\Мои документы\КОКОТОВА\Ф\BCA4Q1LW0CAVW3BZMCA0K4D98CAT28LE6CAL8CDBRCASRI11SCAZQ9CKUCAE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0" y="51054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люс 23"/>
          <p:cNvSpPr/>
          <p:nvPr/>
        </p:nvSpPr>
        <p:spPr>
          <a:xfrm>
            <a:off x="1752600" y="3200400"/>
            <a:ext cx="914400" cy="914400"/>
          </a:xfrm>
          <a:prstGeom prst="mathPlus">
            <a:avLst>
              <a:gd name="adj1" fmla="val 12409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2667000" y="3124200"/>
            <a:ext cx="7620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72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4EE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36" name="Равно 35"/>
          <p:cNvSpPr/>
          <p:nvPr/>
        </p:nvSpPr>
        <p:spPr>
          <a:xfrm>
            <a:off x="3352800" y="3200400"/>
            <a:ext cx="914400" cy="914400"/>
          </a:xfrm>
          <a:prstGeom prst="mathEqual">
            <a:avLst>
              <a:gd name="adj1" fmla="val 9631"/>
              <a:gd name="adj2" fmla="val 11760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1447800" y="6019800"/>
            <a:ext cx="2133600" cy="609600"/>
          </a:xfrm>
          <a:prstGeom prst="ellipse">
            <a:avLst/>
          </a:prstGeom>
          <a:solidFill>
            <a:srgbClr val="560E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Минус 37"/>
          <p:cNvSpPr/>
          <p:nvPr/>
        </p:nvSpPr>
        <p:spPr>
          <a:xfrm>
            <a:off x="7467600" y="2362200"/>
            <a:ext cx="914400" cy="838200"/>
          </a:xfrm>
          <a:prstGeom prst="mathMinus">
            <a:avLst>
              <a:gd name="adj1" fmla="val 23520"/>
            </a:avLst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311" name="Picture 12" descr="D:\анимашки\анимашки\природа\nature37.gif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364163" y="4292600"/>
            <a:ext cx="66675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2" name="Picture 7" descr="D:\клипарты\ноый год\59c4ebda20a1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5580063" y="3141663"/>
            <a:ext cx="109696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3" name="Picture 7" descr="D:\клипарты\ноый год\59c4ebda20a1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7885113" y="3860800"/>
            <a:ext cx="109696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4" name="Picture 12" descr="D:\клипарты\еда раст\5077a3e38f74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5292725" y="5013325"/>
            <a:ext cx="6381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29"/>
          <p:cNvSpPr/>
          <p:nvPr/>
        </p:nvSpPr>
        <p:spPr>
          <a:xfrm>
            <a:off x="8233180" y="3286636"/>
            <a:ext cx="286871" cy="6486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72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</a:t>
            </a:r>
          </a:p>
        </p:txBody>
      </p:sp>
      <p:pic>
        <p:nvPicPr>
          <p:cNvPr id="28" name="Picture 2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513" y="5057775"/>
            <a:ext cx="14097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81225" y="2478088"/>
            <a:ext cx="5454650" cy="15462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9600" smtClean="0"/>
              <a:t>4 + 2 =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916113"/>
            <a:ext cx="8229600" cy="2087562"/>
          </a:xfrm>
        </p:spPr>
        <p:txBody>
          <a:bodyPr/>
          <a:lstStyle/>
          <a:p>
            <a:pPr eaLnBrk="1" hangingPunct="1">
              <a:defRPr/>
            </a:pPr>
            <a:r>
              <a:rPr lang="ru-RU" sz="9600" smtClean="0"/>
              <a:t>6 – 1 =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>
            <a:alpha val="8313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27082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9600" smtClean="0"/>
              <a:t>6 + 2 =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сканирование000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540875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OEM\Мои документы\КАРТИНКИ\ЛЮДИ\C17-11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857250" y="5786438"/>
            <a:ext cx="1214438" cy="7858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" name="Picture 2" descr="C:\Documents and Settings\OEM\Мои документы\КАРТИНКИ\ЛЮДИ\C17-11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9F4FB"/>
              </a:clrFrom>
              <a:clrTo>
                <a:srgbClr val="F9F4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350" y="0"/>
            <a:ext cx="5508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4"/>
          <p:cNvSpPr>
            <a:spLocks noChangeArrowheads="1" noChangeShapeType="1" noTextEdit="1"/>
          </p:cNvSpPr>
          <p:nvPr/>
        </p:nvSpPr>
        <p:spPr bwMode="auto">
          <a:xfrm>
            <a:off x="1357313" y="2749550"/>
            <a:ext cx="6248400" cy="13620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9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СПАСИБО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d59106874d2e028a7d760f0f489283ba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57188"/>
            <a:ext cx="8429625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Запи2720.WAV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500" y="38576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20000"/>
            <a:lumOff val="80000"/>
            <a:alpha val="5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1116013" y="2924175"/>
            <a:ext cx="1511300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5" name="Line 5"/>
          <p:cNvSpPr>
            <a:spLocks noChangeShapeType="1"/>
          </p:cNvSpPr>
          <p:nvPr/>
        </p:nvSpPr>
        <p:spPr bwMode="auto">
          <a:xfrm>
            <a:off x="3348038" y="3068638"/>
            <a:ext cx="0" cy="649287"/>
          </a:xfrm>
          <a:prstGeom prst="line">
            <a:avLst/>
          </a:prstGeom>
          <a:noFill/>
          <a:ln w="412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96" name="Line 6"/>
          <p:cNvSpPr>
            <a:spLocks noChangeShapeType="1"/>
          </p:cNvSpPr>
          <p:nvPr/>
        </p:nvSpPr>
        <p:spPr bwMode="auto">
          <a:xfrm>
            <a:off x="3059113" y="3357563"/>
            <a:ext cx="649287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4071938" y="3000375"/>
            <a:ext cx="1511300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8" name="Line 8"/>
          <p:cNvSpPr>
            <a:spLocks noChangeShapeType="1"/>
          </p:cNvSpPr>
          <p:nvPr/>
        </p:nvSpPr>
        <p:spPr bwMode="auto">
          <a:xfrm>
            <a:off x="6300788" y="3141663"/>
            <a:ext cx="576262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99" name="Line 9"/>
          <p:cNvSpPr>
            <a:spLocks noChangeShapeType="1"/>
          </p:cNvSpPr>
          <p:nvPr/>
        </p:nvSpPr>
        <p:spPr bwMode="auto">
          <a:xfrm>
            <a:off x="6300788" y="3357563"/>
            <a:ext cx="576262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00" name="Rectangle 10"/>
          <p:cNvSpPr>
            <a:spLocks noChangeArrowheads="1"/>
          </p:cNvSpPr>
          <p:nvPr/>
        </p:nvSpPr>
        <p:spPr bwMode="auto">
          <a:xfrm>
            <a:off x="7092950" y="2349500"/>
            <a:ext cx="86518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9600" dirty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>
            <a:alpha val="4784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d59106874d2e028a7d760f0f489283ba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57188"/>
            <a:ext cx="8429625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Запи2720.WAV">
            <a:hlinkClick r:id="" action="ppaction://media"/>
          </p:cNvPr>
          <p:cNvPicPr>
            <a:picLocks noRot="1" noChangeAspect="1"/>
          </p:cNvPicPr>
          <p:nvPr>
            <p:ph/>
            <a:wavAudioFile r:embed="rId1" name="Записанный звук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323850" y="5300663"/>
            <a:ext cx="304800" cy="304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714500" y="1285875"/>
            <a:ext cx="857250" cy="15716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1000125" y="5786438"/>
            <a:ext cx="914400" cy="7143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" name="Picture 2" descr="C:\Documents and Settings\OEM\Мои документы\КАРТИНКИ\ЛЮДИ\C17-11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56</Words>
  <Application>Microsoft Office PowerPoint</Application>
  <PresentationFormat>Экран (4:3)</PresentationFormat>
  <Paragraphs>17</Paragraphs>
  <Slides>17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Wingdings</vt:lpstr>
      <vt:lpstr>Тема Office</vt:lpstr>
      <vt:lpstr>Облака</vt:lpstr>
      <vt:lpstr>«Путешествие в страну Математики»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6 – 1 = ?</vt:lpstr>
      <vt:lpstr>6 + 2 = ?</vt:lpstr>
      <vt:lpstr>Слайд 15</vt:lpstr>
      <vt:lpstr>Слайд 16</vt:lpstr>
      <vt:lpstr>Слайд 17</vt:lpstr>
    </vt:vector>
  </TitlesOfParts>
  <Company>WareZ Provider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страну математики</dc:title>
  <dc:creator>www.PHILka.RU</dc:creator>
  <cp:lastModifiedBy>re</cp:lastModifiedBy>
  <cp:revision>18</cp:revision>
  <dcterms:created xsi:type="dcterms:W3CDTF">2010-03-14T06:57:36Z</dcterms:created>
  <dcterms:modified xsi:type="dcterms:W3CDTF">2014-04-15T23:49:38Z</dcterms:modified>
</cp:coreProperties>
</file>