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0B7D3-F411-40A0-9DC5-B2F1DB1C6479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F0EEB-471E-4CDF-BD05-EA30B5934B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20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F0EEB-471E-4CDF-BD05-EA30B5934B6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06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2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3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5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3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5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5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7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9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7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B48B229-59DE-45B8-BC9A-BE34B6DFA367}" type="datetimeFigureOut">
              <a:rPr lang="ru-RU" smtClean="0"/>
              <a:t>02.05.2014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01B128-F862-41CB-8F2E-60C355098B1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.detsky-mir.com/" TargetMode="External"/><Relationship Id="rId2" Type="http://schemas.openxmlformats.org/officeDocument/2006/relationships/hyperlink" Target="http://irinaostudina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ic-fantasy.ru/" TargetMode="External"/><Relationship Id="rId5" Type="http://schemas.openxmlformats.org/officeDocument/2006/relationships/hyperlink" Target="http://www.prozagadki.ru/" TargetMode="External"/><Relationship Id="rId4" Type="http://schemas.openxmlformats.org/officeDocument/2006/relationships/hyperlink" Target="http://www.celebron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0376" y="2060848"/>
            <a:ext cx="7762629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Музыка выражает чувства, настроения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и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Характер людей</a:t>
            </a:r>
            <a:endParaRPr lang="ru-RU" sz="4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229200"/>
            <a:ext cx="7920880" cy="854968"/>
          </a:xfrm>
        </p:spPr>
        <p:txBody>
          <a:bodyPr/>
          <a:lstStyle/>
          <a:p>
            <a:r>
              <a:rPr lang="ru-RU" sz="2000" dirty="0" smtClean="0"/>
              <a:t>Автор: преподаватель МБОУ ДОД Школы искусств И.Г. Шильникова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45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65700"/>
            <a:ext cx="3877876" cy="463356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05460" y="3645024"/>
            <a:ext cx="37549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Художник Юрий Мацик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«Весёлый клоун»</a:t>
            </a:r>
            <a:endParaRPr lang="ru-RU" sz="24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696"/>
            <a:ext cx="5462610" cy="416026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1" y="5085184"/>
            <a:ext cx="7960367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Роберт Шуман </a:t>
            </a:r>
          </a:p>
          <a:p>
            <a:pPr algn="ctr"/>
            <a:r>
              <a:rPr lang="ru-RU" sz="2000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1810-1856</a:t>
            </a:r>
          </a:p>
          <a:p>
            <a:pPr algn="ctr"/>
            <a:r>
              <a:rPr lang="ru-RU" sz="1400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Немецкий композитор, дирижёр</a:t>
            </a:r>
          </a:p>
          <a:p>
            <a:pPr algn="ctr"/>
            <a:endParaRPr lang="ru-RU" sz="24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4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Шуман Пьеска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332656"/>
            <a:ext cx="86282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3144724" cy="512304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572000" y="2967335"/>
            <a:ext cx="396044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Самуил Моисеевич Майкапар</a:t>
            </a:r>
          </a:p>
          <a:p>
            <a:pPr algn="ctr"/>
            <a:r>
              <a:rPr lang="ru-RU" i="1" cap="all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1867-1938</a:t>
            </a:r>
          </a:p>
          <a:p>
            <a:pPr algn="ctr"/>
            <a:r>
              <a:rPr lang="ru-RU" i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Русский композитор, пианист, педагог</a:t>
            </a:r>
            <a:endParaRPr lang="ru-RU" i="1" cap="all" spc="0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162050"/>
            <a:ext cx="7143750" cy="45339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Майкапар. Пастуш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6176" y="5086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3721596" cy="446591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2420887"/>
            <a:ext cx="35283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Георгий Васильевич</a:t>
            </a:r>
          </a:p>
          <a:p>
            <a:pPr algn="ctr"/>
            <a:r>
              <a:rPr lang="ru-RU" sz="2400" b="1" cap="all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Свиридов</a:t>
            </a:r>
          </a:p>
          <a:p>
            <a:pPr algn="ctr"/>
            <a:r>
              <a:rPr lang="ru-RU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1915-1998</a:t>
            </a:r>
          </a:p>
          <a:p>
            <a:pPr algn="ctr"/>
            <a:r>
              <a:rPr lang="ru-RU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Советский и русский композитор, пианист</a:t>
            </a:r>
          </a:p>
          <a:p>
            <a:pPr algn="ctr"/>
            <a:endParaRPr lang="ru-RU" i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1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виридов Г. Колыбельная песен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9529" y="5822032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3766"/>
            <a:ext cx="8568952" cy="475547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19056" cy="85010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презентации использованы: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/>
              <a:t>Рисунки: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 smtClean="0">
                <a:hlinkClick r:id="rId2"/>
              </a:rPr>
              <a:t>http://irinaostudina.ucoz.ru/</a:t>
            </a:r>
            <a:endParaRPr lang="ru-RU" sz="2000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 smtClean="0">
                <a:hlinkClick r:id="rId3"/>
              </a:rPr>
              <a:t>http://creative.detsky-mir.com/</a:t>
            </a:r>
            <a:endParaRPr lang="ru-RU" sz="2000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 smtClean="0">
                <a:hlinkClick r:id="rId4"/>
              </a:rPr>
              <a:t>http://www.celebrone.com/</a:t>
            </a:r>
            <a:endParaRPr lang="ru-RU" sz="2000" b="1" i="1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2000" b="1" i="1" dirty="0"/>
          </a:p>
          <a:p>
            <a:pPr marL="0" indent="0">
              <a:buNone/>
            </a:pPr>
            <a:r>
              <a:rPr lang="ru-RU" sz="2000" b="1" i="1" dirty="0" smtClean="0"/>
              <a:t>Интернет-источники: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 smtClean="0">
                <a:hlinkClick r:id="rId5"/>
              </a:rPr>
              <a:t>http://www.prozagadki.ru/</a:t>
            </a:r>
            <a:endParaRPr lang="ru-RU" sz="2000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 smtClean="0">
                <a:hlinkClick r:id="rId6"/>
              </a:rPr>
              <a:t>http://music-fantasy.ru/</a:t>
            </a:r>
            <a:endParaRPr lang="ru-RU" sz="2000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http://img-fotki.yandex.ru/get/4710/104967700.1a/0_72543_964463d0_XL </a:t>
            </a:r>
            <a:endParaRPr lang="ru-RU" sz="2000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http://www.zastavki.com/pictures/1280x800/2012/Backgrounds_Rainbow_wallpaper_035527_.jpg </a:t>
            </a:r>
            <a:endParaRPr lang="ru-RU" sz="2000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/>
              <a:t>http://propianino.ru/ </a:t>
            </a:r>
            <a:endParaRPr lang="en-US" sz="2000" b="1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b="1" i="1" dirty="0" smtClean="0"/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995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raduga_02a</Template>
  <TotalTime>271</TotalTime>
  <Words>93</Words>
  <Application>Microsoft Office PowerPoint</Application>
  <PresentationFormat>Экран (4:3)</PresentationFormat>
  <Paragraphs>28</Paragraphs>
  <Slides>9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Times New Roman</vt:lpstr>
      <vt:lpstr>День Победы_06</vt:lpstr>
      <vt:lpstr>Автор: преподаватель МБОУ ДОД Школы искусств И.Г. Шильникова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презентации использованы: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Vlad</cp:lastModifiedBy>
  <cp:revision>18</cp:revision>
  <dcterms:created xsi:type="dcterms:W3CDTF">2013-11-26T12:05:24Z</dcterms:created>
  <dcterms:modified xsi:type="dcterms:W3CDTF">2014-05-01T20:11:52Z</dcterms:modified>
</cp:coreProperties>
</file>