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6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241C8B1-D34D-46E8-B2F0-2034A5E4B7D9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1C8B1-D34D-46E8-B2F0-2034A5E4B7D9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241C8B1-D34D-46E8-B2F0-2034A5E4B7D9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1C8B1-D34D-46E8-B2F0-2034A5E4B7D9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41C8B1-D34D-46E8-B2F0-2034A5E4B7D9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1C8B1-D34D-46E8-B2F0-2034A5E4B7D9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1C8B1-D34D-46E8-B2F0-2034A5E4B7D9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1C8B1-D34D-46E8-B2F0-2034A5E4B7D9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41C8B1-D34D-46E8-B2F0-2034A5E4B7D9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1C8B1-D34D-46E8-B2F0-2034A5E4B7D9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1C8B1-D34D-46E8-B2F0-2034A5E4B7D9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241C8B1-D34D-46E8-B2F0-2034A5E4B7D9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3214678" y="571480"/>
            <a:ext cx="5105400" cy="2868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700" b="1" i="1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1700" b="1" i="1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1700" b="1" i="1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1700" b="1" i="1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11700" i="1" u="sng" kern="0" cap="none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11700" i="1" u="sng" kern="0" cap="none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1700" i="1" u="sng" kern="0" cap="none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11700" i="1" u="sng" kern="0" cap="none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1700" i="1" u="sng" kern="0" cap="none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11700" i="1" u="sng" kern="0" cap="none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ru-RU" sz="5300" b="1" i="1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 класс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714356"/>
            <a:ext cx="5686282" cy="3429024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/>
              <a:t>Прямая речь. Диалог.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7929618" cy="31432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«Русский язык – великий дар великому народу,» – сказал Иван Сергеевич Тургенев.</a:t>
            </a:r>
          </a:p>
          <a:p>
            <a:endParaRPr lang="ru-RU" sz="2800" dirty="0" smtClean="0"/>
          </a:p>
          <a:p>
            <a:r>
              <a:rPr lang="ru-RU" sz="28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И.С. Тургенев сказал, что русский язык – великий дар великому народу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214686"/>
            <a:ext cx="2643206" cy="339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СЛОВАРЬ «ВОЛШЕБНЫХ» слов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Пожалуйста</a:t>
            </a:r>
          </a:p>
          <a:p>
            <a:r>
              <a:rPr lang="ru-RU" sz="4400" dirty="0" smtClean="0"/>
              <a:t>Извините</a:t>
            </a:r>
          </a:p>
          <a:p>
            <a:r>
              <a:rPr lang="ru-RU" sz="4400" dirty="0" smtClean="0"/>
              <a:t>Будьте добры</a:t>
            </a:r>
          </a:p>
          <a:p>
            <a:r>
              <a:rPr lang="ru-RU" sz="4400" dirty="0" smtClean="0"/>
              <a:t>Спасибо</a:t>
            </a:r>
          </a:p>
          <a:p>
            <a:r>
              <a:rPr lang="ru-RU" sz="4400" dirty="0" smtClean="0"/>
              <a:t>До свидания</a:t>
            </a:r>
          </a:p>
          <a:p>
            <a:r>
              <a:rPr lang="ru-RU" sz="4400" dirty="0" smtClean="0"/>
              <a:t>Здравствуйте </a:t>
            </a:r>
            <a:endParaRPr lang="ru-RU" sz="4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857364"/>
            <a:ext cx="2643174" cy="312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4857760"/>
            <a:ext cx="2143140" cy="175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2844" y="500042"/>
            <a:ext cx="3071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Прошу тебя (вас)</a:t>
            </a:r>
          </a:p>
          <a:p>
            <a:r>
              <a:rPr lang="ru-RU" sz="2400" b="1" dirty="0" smtClean="0"/>
              <a:t>Пожалуйста</a:t>
            </a:r>
          </a:p>
          <a:p>
            <a:r>
              <a:rPr lang="ru-RU" sz="2400" b="1" dirty="0" smtClean="0"/>
              <a:t>Будь добр</a:t>
            </a:r>
          </a:p>
          <a:p>
            <a:r>
              <a:rPr lang="ru-RU" sz="2400" b="1" dirty="0" smtClean="0"/>
              <a:t>Будь так добр</a:t>
            </a:r>
            <a:endParaRPr lang="ru-RU" sz="2400" b="1" dirty="0"/>
          </a:p>
        </p:txBody>
      </p:sp>
      <p:sp>
        <p:nvSpPr>
          <p:cNvPr id="8" name="Овал 7"/>
          <p:cNvSpPr/>
          <p:nvPr/>
        </p:nvSpPr>
        <p:spPr>
          <a:xfrm>
            <a:off x="2786050" y="571480"/>
            <a:ext cx="2000264" cy="178595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ВЕЖЛИВЫЕ СЛОВА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628" y="642918"/>
            <a:ext cx="35004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Если тебе не трудно</a:t>
            </a:r>
          </a:p>
          <a:p>
            <a:r>
              <a:rPr lang="ru-RU" sz="2400" b="1" dirty="0" smtClean="0"/>
              <a:t>Будь другом</a:t>
            </a:r>
          </a:p>
          <a:p>
            <a:r>
              <a:rPr lang="ru-RU" sz="2400" b="1" dirty="0" smtClean="0"/>
              <a:t>Если можешь</a:t>
            </a:r>
          </a:p>
          <a:p>
            <a:r>
              <a:rPr lang="ru-RU" sz="2400" b="1" dirty="0" smtClean="0"/>
              <a:t>Будь так любезен</a:t>
            </a:r>
            <a:endParaRPr lang="ru-RU" sz="24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2214546" y="1071546"/>
            <a:ext cx="64294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8" idx="2"/>
          </p:cNvCxnSpPr>
          <p:nvPr/>
        </p:nvCxnSpPr>
        <p:spPr>
          <a:xfrm rot="10800000" flipV="1">
            <a:off x="2143108" y="1464454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2428860" y="1785926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8" idx="1"/>
          </p:cNvCxnSpPr>
          <p:nvPr/>
        </p:nvCxnSpPr>
        <p:spPr>
          <a:xfrm rot="16200000" flipV="1">
            <a:off x="2908900" y="662944"/>
            <a:ext cx="47232" cy="2929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4572000" y="857232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786314" y="128586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786314" y="164305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714876" y="1857364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4282" y="2857496"/>
            <a:ext cx="21431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СПАСИБО,</a:t>
            </a:r>
          </a:p>
          <a:p>
            <a:endParaRPr lang="ru-RU" sz="2400" b="1" dirty="0" smtClean="0">
              <a:solidFill>
                <a:srgbClr val="0070C0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ИЗВИНИТЕ,</a:t>
            </a:r>
          </a:p>
          <a:p>
            <a:endParaRPr lang="ru-RU" sz="2400" b="1" dirty="0" smtClean="0">
              <a:solidFill>
                <a:srgbClr val="0070C0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ПРОСТИ(ТЕ),</a:t>
            </a:r>
            <a:endParaRPr lang="ru-RU" sz="2400" b="1" dirty="0">
              <a:solidFill>
                <a:srgbClr val="0070C0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2321703" y="3464719"/>
            <a:ext cx="1643074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428992" y="4572008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4179091" y="3464719"/>
            <a:ext cx="1714512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143240" y="3714752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57620" y="3071810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НО</a:t>
            </a:r>
            <a:endParaRPr lang="ru-RU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3286116" y="385762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причина отказа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286380" y="2928934"/>
            <a:ext cx="3429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Я бы с удовольствием …</a:t>
            </a:r>
          </a:p>
          <a:p>
            <a:r>
              <a:rPr lang="ru-RU" sz="2000" b="1" dirty="0" smtClean="0"/>
              <a:t>Я бы охотно, с радостью…</a:t>
            </a:r>
          </a:p>
          <a:p>
            <a:r>
              <a:rPr lang="ru-RU" sz="2000" b="1" dirty="0" smtClean="0"/>
              <a:t>Мне бы очень хотелось…</a:t>
            </a:r>
          </a:p>
          <a:p>
            <a:r>
              <a:rPr lang="ru-RU" sz="2000" b="1" dirty="0" smtClean="0"/>
              <a:t>Жаль…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pic>
        <p:nvPicPr>
          <p:cNvPr id="5" name="Picture 4" descr="CRTN00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85728"/>
            <a:ext cx="1500198" cy="2665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1928802"/>
            <a:ext cx="765466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Выпишите из рассказа </a:t>
            </a:r>
          </a:p>
          <a:p>
            <a:pPr algn="ctr"/>
            <a: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И.С.Тургенева «</a:t>
            </a:r>
            <a:r>
              <a:rPr lang="ru-RU" sz="3600" b="1" i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Муму</a:t>
            </a:r>
            <a: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 </a:t>
            </a:r>
          </a:p>
          <a:p>
            <a:pPr algn="ctr"/>
            <a: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предложений 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прямой речью </a:t>
            </a:r>
          </a:p>
          <a:p>
            <a:pPr algn="ctr"/>
            <a: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или небольшой диалог</a:t>
            </a:r>
            <a:endParaRPr lang="ru-RU" sz="36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245</TotalTime>
  <Words>116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     5 класс</vt:lpstr>
      <vt:lpstr>Слайд 2</vt:lpstr>
      <vt:lpstr>СЛОВАРЬ «ВОЛШЕБНЫХ» слов</vt:lpstr>
      <vt:lpstr>Слайд 4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Диалог 5 класс</dc:title>
  <dc:creator>Марина</dc:creator>
  <cp:lastModifiedBy>DNA7 X86</cp:lastModifiedBy>
  <cp:revision>19</cp:revision>
  <dcterms:created xsi:type="dcterms:W3CDTF">2012-11-22T18:41:44Z</dcterms:created>
  <dcterms:modified xsi:type="dcterms:W3CDTF">2013-12-17T17:41:22Z</dcterms:modified>
</cp:coreProperties>
</file>