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38884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gGmZx5PuH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32452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SgP2knJhtTnS5mWINS5ZT7jXfAlz_LJan7iLel0nBGoQiTCW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static.com/images?q=tbn:ANd9GcRpKZf3NgPV3GCIXyf8vIrCQcgrm9iUXeBSzrXjsDDHMphotMzGC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04664"/>
            <a:ext cx="640871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ncrypted-tbn0.gstatic.com/images?q=tbn:ANd9GcSJhqg8oP-zbms1Dl2t2c_Qh8nUXo59eNxn_fqtcvgAnmUE9hIL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000240"/>
            <a:ext cx="4143404" cy="2786082"/>
          </a:xfrm>
          <a:prstGeom prst="rect">
            <a:avLst/>
          </a:prstGeom>
          <a:noFill/>
        </p:spPr>
      </p:pic>
      <p:pic>
        <p:nvPicPr>
          <p:cNvPr id="1026" name="Picture 2" descr="C:\Users\123\Pictures\санк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285992"/>
            <a:ext cx="298940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0.gstatic.com/images?q=tbn:ANd9GcTvWPcrW4q4H2x4t00SEhHlcmNPOKrynxkg8K7BXq9hcMhbAYz_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7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123</cp:lastModifiedBy>
  <cp:revision>6</cp:revision>
  <dcterms:created xsi:type="dcterms:W3CDTF">2014-01-28T01:35:20Z</dcterms:created>
  <dcterms:modified xsi:type="dcterms:W3CDTF">2014-01-29T05:32:53Z</dcterms:modified>
</cp:coreProperties>
</file>