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71" r:id="rId3"/>
    <p:sldId id="267" r:id="rId4"/>
    <p:sldId id="273" r:id="rId5"/>
    <p:sldId id="268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8B319-7BFD-4238-806A-11152EE78C5C}" type="doc">
      <dgm:prSet loTypeId="urn:microsoft.com/office/officeart/2005/8/layout/vList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23007C-AB34-43B3-B9E3-03F3F7BC8EBE}">
      <dgm:prSet phldrT="[Текст]" custT="1"/>
      <dgm:spPr/>
      <dgm:t>
        <a:bodyPr/>
        <a:lstStyle/>
        <a:p>
          <a:r>
            <a:rPr lang="ru-RU" sz="2800" b="1" dirty="0" smtClean="0"/>
            <a:t>Создание атмосферы  сотрудничества</a:t>
          </a:r>
          <a:endParaRPr lang="ru-RU" sz="2800" b="1" dirty="0"/>
        </a:p>
      </dgm:t>
    </dgm:pt>
    <dgm:pt modelId="{EA739CB9-EE4E-40F1-9DA9-6FA711792E0C}" type="parTrans" cxnId="{75C056BF-30D8-4A4F-B023-D3A4C10B1A6A}">
      <dgm:prSet/>
      <dgm:spPr/>
      <dgm:t>
        <a:bodyPr/>
        <a:lstStyle/>
        <a:p>
          <a:endParaRPr lang="ru-RU"/>
        </a:p>
      </dgm:t>
    </dgm:pt>
    <dgm:pt modelId="{0F0048EB-9463-4F9C-92BF-111E35E40052}" type="sibTrans" cxnId="{75C056BF-30D8-4A4F-B023-D3A4C10B1A6A}">
      <dgm:prSet/>
      <dgm:spPr/>
      <dgm:t>
        <a:bodyPr/>
        <a:lstStyle/>
        <a:p>
          <a:endParaRPr lang="ru-RU"/>
        </a:p>
      </dgm:t>
    </dgm:pt>
    <dgm:pt modelId="{2663F50D-31A0-4015-874F-82F878594682}">
      <dgm:prSet phldrT="[Текст]" custT="1"/>
      <dgm:spPr/>
      <dgm:t>
        <a:bodyPr/>
        <a:lstStyle/>
        <a:p>
          <a:r>
            <a:rPr lang="ru-RU" sz="2800" b="1" dirty="0" smtClean="0"/>
            <a:t>Изучение нового материала</a:t>
          </a:r>
          <a:endParaRPr lang="ru-RU" sz="2800" b="1" dirty="0"/>
        </a:p>
      </dgm:t>
    </dgm:pt>
    <dgm:pt modelId="{98A3E580-AC10-4055-BC8B-776D7F4578C7}" type="parTrans" cxnId="{E923A4FB-7A44-4F85-BE3D-F0E23D8863C7}">
      <dgm:prSet/>
      <dgm:spPr/>
      <dgm:t>
        <a:bodyPr/>
        <a:lstStyle/>
        <a:p>
          <a:endParaRPr lang="ru-RU"/>
        </a:p>
      </dgm:t>
    </dgm:pt>
    <dgm:pt modelId="{C3547B6E-4EF4-4B58-8F54-FA593440A1B5}" type="sibTrans" cxnId="{E923A4FB-7A44-4F85-BE3D-F0E23D8863C7}">
      <dgm:prSet/>
      <dgm:spPr/>
      <dgm:t>
        <a:bodyPr/>
        <a:lstStyle/>
        <a:p>
          <a:endParaRPr lang="ru-RU"/>
        </a:p>
      </dgm:t>
    </dgm:pt>
    <dgm:pt modelId="{49D7F542-DBA5-4F52-BAFB-D54C846ED5B1}">
      <dgm:prSet phldrT="[Текст]" custT="1"/>
      <dgm:spPr/>
      <dgm:t>
        <a:bodyPr/>
        <a:lstStyle/>
        <a:p>
          <a:r>
            <a:rPr lang="ru-RU" sz="2800" b="1" dirty="0" smtClean="0"/>
            <a:t>Рефлексия урока</a:t>
          </a:r>
          <a:endParaRPr lang="ru-RU" sz="2800" b="1" dirty="0"/>
        </a:p>
      </dgm:t>
    </dgm:pt>
    <dgm:pt modelId="{E9C92768-FB7B-4EEE-8730-40A1D0F94106}" type="parTrans" cxnId="{01D14D97-4A61-43CB-B4D3-803A9E45784B}">
      <dgm:prSet/>
      <dgm:spPr/>
      <dgm:t>
        <a:bodyPr/>
        <a:lstStyle/>
        <a:p>
          <a:endParaRPr lang="ru-RU"/>
        </a:p>
      </dgm:t>
    </dgm:pt>
    <dgm:pt modelId="{FCD6BF40-400D-4F23-BDC8-F2DE2CF73181}" type="sibTrans" cxnId="{01D14D97-4A61-43CB-B4D3-803A9E45784B}">
      <dgm:prSet/>
      <dgm:spPr/>
      <dgm:t>
        <a:bodyPr/>
        <a:lstStyle/>
        <a:p>
          <a:endParaRPr lang="ru-RU"/>
        </a:p>
      </dgm:t>
    </dgm:pt>
    <dgm:pt modelId="{D37C9779-D818-455A-8347-F1CB8C606985}">
      <dgm:prSet phldrT="[Текст]" custT="1"/>
      <dgm:spPr/>
      <dgm:t>
        <a:bodyPr/>
        <a:lstStyle/>
        <a:p>
          <a:r>
            <a:rPr lang="ru-RU" sz="2800" b="1" dirty="0" smtClean="0"/>
            <a:t>Задания творческого характера</a:t>
          </a:r>
          <a:endParaRPr lang="ru-RU" sz="2800" b="1" dirty="0"/>
        </a:p>
      </dgm:t>
    </dgm:pt>
    <dgm:pt modelId="{D118A558-3EA8-46A3-9FD9-542887576A96}" type="parTrans" cxnId="{6CBE8F52-28BA-4CA8-94AF-6669703B344C}">
      <dgm:prSet/>
      <dgm:spPr/>
      <dgm:t>
        <a:bodyPr/>
        <a:lstStyle/>
        <a:p>
          <a:endParaRPr lang="ru-RU"/>
        </a:p>
      </dgm:t>
    </dgm:pt>
    <dgm:pt modelId="{83A6E59C-98DC-4669-A236-0EF8D6C4C6C2}" type="sibTrans" cxnId="{6CBE8F52-28BA-4CA8-94AF-6669703B344C}">
      <dgm:prSet/>
      <dgm:spPr/>
      <dgm:t>
        <a:bodyPr/>
        <a:lstStyle/>
        <a:p>
          <a:endParaRPr lang="ru-RU"/>
        </a:p>
      </dgm:t>
    </dgm:pt>
    <dgm:pt modelId="{902FBAAE-6D87-4CCF-93E6-D10DAEEA80E6}">
      <dgm:prSet phldrT="[Текст]" custT="1"/>
      <dgm:spPr/>
      <dgm:t>
        <a:bodyPr/>
        <a:lstStyle/>
        <a:p>
          <a:pPr algn="ctr"/>
          <a:r>
            <a:rPr lang="ru-RU" sz="2800" b="1" dirty="0" smtClean="0"/>
            <a:t>Определение  темы и цели  урока</a:t>
          </a:r>
          <a:endParaRPr lang="ru-RU" sz="2800" b="1" dirty="0"/>
        </a:p>
      </dgm:t>
    </dgm:pt>
    <dgm:pt modelId="{0F6A788F-E1C6-4F2F-8373-57D77DBE7C7D}" type="parTrans" cxnId="{DAFA8D26-BCB1-48FB-A2FB-CE2A9FDF9FB8}">
      <dgm:prSet/>
      <dgm:spPr/>
      <dgm:t>
        <a:bodyPr/>
        <a:lstStyle/>
        <a:p>
          <a:endParaRPr lang="ru-RU"/>
        </a:p>
      </dgm:t>
    </dgm:pt>
    <dgm:pt modelId="{311F9751-7339-4CFC-B3DF-8B2A1A1713FC}" type="sibTrans" cxnId="{DAFA8D26-BCB1-48FB-A2FB-CE2A9FDF9FB8}">
      <dgm:prSet/>
      <dgm:spPr/>
      <dgm:t>
        <a:bodyPr/>
        <a:lstStyle/>
        <a:p>
          <a:endParaRPr lang="ru-RU"/>
        </a:p>
      </dgm:t>
    </dgm:pt>
    <dgm:pt modelId="{4323A03C-FF7A-4973-99D9-1DD1819AE14E}" type="pres">
      <dgm:prSet presAssocID="{88A8B319-7BFD-4238-806A-11152EE78C5C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1F77A9-DF83-4267-A969-478D25E36FD5}" type="pres">
      <dgm:prSet presAssocID="{E923007C-AB34-43B3-B9E3-03F3F7BC8EBE}" presName="composite" presStyleCnt="0"/>
      <dgm:spPr/>
    </dgm:pt>
    <dgm:pt modelId="{03A72BAE-3BB8-45D5-9D26-0B4A8ABE2E17}" type="pres">
      <dgm:prSet presAssocID="{E923007C-AB34-43B3-B9E3-03F3F7BC8EBE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F32F5AD-F76A-4BD3-9A50-0FFC34185BFA}" type="pres">
      <dgm:prSet presAssocID="{E923007C-AB34-43B3-B9E3-03F3F7BC8EB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173F54-DE84-44D9-BDD5-3E8C7D9EAE4F}" type="pres">
      <dgm:prSet presAssocID="{0F0048EB-9463-4F9C-92BF-111E35E40052}" presName="spacing" presStyleCnt="0"/>
      <dgm:spPr/>
    </dgm:pt>
    <dgm:pt modelId="{CFFEA201-CAD1-499E-AA32-B87FC2DD15B0}" type="pres">
      <dgm:prSet presAssocID="{902FBAAE-6D87-4CCF-93E6-D10DAEEA80E6}" presName="composite" presStyleCnt="0"/>
      <dgm:spPr/>
    </dgm:pt>
    <dgm:pt modelId="{934BE976-F306-47C5-AD44-0DC523C1E98E}" type="pres">
      <dgm:prSet presAssocID="{902FBAAE-6D87-4CCF-93E6-D10DAEEA80E6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2409A19-209F-4707-B4E8-22A3D92590FE}" type="pres">
      <dgm:prSet presAssocID="{902FBAAE-6D87-4CCF-93E6-D10DAEEA80E6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6980D-083C-4D5E-8491-56FEF4ACF7F6}" type="pres">
      <dgm:prSet presAssocID="{311F9751-7339-4CFC-B3DF-8B2A1A1713FC}" presName="spacing" presStyleCnt="0"/>
      <dgm:spPr/>
    </dgm:pt>
    <dgm:pt modelId="{BEE80FEF-2D30-4FCC-910C-D72FE4BC8EE2}" type="pres">
      <dgm:prSet presAssocID="{2663F50D-31A0-4015-874F-82F878594682}" presName="composite" presStyleCnt="0"/>
      <dgm:spPr/>
    </dgm:pt>
    <dgm:pt modelId="{C8AC260B-F560-4FF7-96DA-36005703BBE8}" type="pres">
      <dgm:prSet presAssocID="{2663F50D-31A0-4015-874F-82F878594682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DFB1BB5-EB21-4574-AABB-9FFFAF54938C}" type="pres">
      <dgm:prSet presAssocID="{2663F50D-31A0-4015-874F-82F878594682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23D795-C814-480A-9C58-AAA97B087768}" type="pres">
      <dgm:prSet presAssocID="{C3547B6E-4EF4-4B58-8F54-FA593440A1B5}" presName="spacing" presStyleCnt="0"/>
      <dgm:spPr/>
    </dgm:pt>
    <dgm:pt modelId="{0AA74329-580B-4AD6-A842-F5BA93828B0A}" type="pres">
      <dgm:prSet presAssocID="{D37C9779-D818-455A-8347-F1CB8C606985}" presName="composite" presStyleCnt="0"/>
      <dgm:spPr/>
    </dgm:pt>
    <dgm:pt modelId="{63EFD43F-8288-424C-9DC3-233FB34F4963}" type="pres">
      <dgm:prSet presAssocID="{D37C9779-D818-455A-8347-F1CB8C606985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5C8C9F-1DF3-4C1F-AB23-5695DE6DC8B3}" type="pres">
      <dgm:prSet presAssocID="{D37C9779-D818-455A-8347-F1CB8C606985}" presName="txShp" presStyleLbl="node1" presStyleIdx="3" presStyleCnt="5" custLinFactNeighborX="182" custLinFactNeighborY="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5F98EF-2C33-498F-B98D-6ED78F614AE8}" type="pres">
      <dgm:prSet presAssocID="{83A6E59C-98DC-4669-A236-0EF8D6C4C6C2}" presName="spacing" presStyleCnt="0"/>
      <dgm:spPr/>
    </dgm:pt>
    <dgm:pt modelId="{B521F5B2-3CEA-41FE-BE30-A3FB4CA0A1EE}" type="pres">
      <dgm:prSet presAssocID="{49D7F542-DBA5-4F52-BAFB-D54C846ED5B1}" presName="composite" presStyleCnt="0"/>
      <dgm:spPr/>
    </dgm:pt>
    <dgm:pt modelId="{604912BB-211D-4736-9C35-C1DC7B2236F6}" type="pres">
      <dgm:prSet presAssocID="{49D7F542-DBA5-4F52-BAFB-D54C846ED5B1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6DBFF33-4AF4-4773-82E8-F32FE557C2A7}" type="pres">
      <dgm:prSet presAssocID="{49D7F542-DBA5-4F52-BAFB-D54C846ED5B1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FA8D26-BCB1-48FB-A2FB-CE2A9FDF9FB8}" srcId="{88A8B319-7BFD-4238-806A-11152EE78C5C}" destId="{902FBAAE-6D87-4CCF-93E6-D10DAEEA80E6}" srcOrd="1" destOrd="0" parTransId="{0F6A788F-E1C6-4F2F-8373-57D77DBE7C7D}" sibTransId="{311F9751-7339-4CFC-B3DF-8B2A1A1713FC}"/>
    <dgm:cxn modelId="{37875CFC-A39F-401D-A957-F8815C604E7F}" type="presOf" srcId="{2663F50D-31A0-4015-874F-82F878594682}" destId="{DDFB1BB5-EB21-4574-AABB-9FFFAF54938C}" srcOrd="0" destOrd="0" presId="urn:microsoft.com/office/officeart/2005/8/layout/vList3"/>
    <dgm:cxn modelId="{4B94014B-9061-4486-9A8A-76544E1D3F90}" type="presOf" srcId="{49D7F542-DBA5-4F52-BAFB-D54C846ED5B1}" destId="{E6DBFF33-4AF4-4773-82E8-F32FE557C2A7}" srcOrd="0" destOrd="0" presId="urn:microsoft.com/office/officeart/2005/8/layout/vList3"/>
    <dgm:cxn modelId="{E923A4FB-7A44-4F85-BE3D-F0E23D8863C7}" srcId="{88A8B319-7BFD-4238-806A-11152EE78C5C}" destId="{2663F50D-31A0-4015-874F-82F878594682}" srcOrd="2" destOrd="0" parTransId="{98A3E580-AC10-4055-BC8B-776D7F4578C7}" sibTransId="{C3547B6E-4EF4-4B58-8F54-FA593440A1B5}"/>
    <dgm:cxn modelId="{6CBE8F52-28BA-4CA8-94AF-6669703B344C}" srcId="{88A8B319-7BFD-4238-806A-11152EE78C5C}" destId="{D37C9779-D818-455A-8347-F1CB8C606985}" srcOrd="3" destOrd="0" parTransId="{D118A558-3EA8-46A3-9FD9-542887576A96}" sibTransId="{83A6E59C-98DC-4669-A236-0EF8D6C4C6C2}"/>
    <dgm:cxn modelId="{CE48D3A5-3731-4B9F-8D19-355945936B10}" type="presOf" srcId="{D37C9779-D818-455A-8347-F1CB8C606985}" destId="{475C8C9F-1DF3-4C1F-AB23-5695DE6DC8B3}" srcOrd="0" destOrd="0" presId="urn:microsoft.com/office/officeart/2005/8/layout/vList3"/>
    <dgm:cxn modelId="{BEE555FB-2B30-4AB3-A743-1E3BD7AE4932}" type="presOf" srcId="{88A8B319-7BFD-4238-806A-11152EE78C5C}" destId="{4323A03C-FF7A-4973-99D9-1DD1819AE14E}" srcOrd="0" destOrd="0" presId="urn:microsoft.com/office/officeart/2005/8/layout/vList3"/>
    <dgm:cxn modelId="{75C056BF-30D8-4A4F-B023-D3A4C10B1A6A}" srcId="{88A8B319-7BFD-4238-806A-11152EE78C5C}" destId="{E923007C-AB34-43B3-B9E3-03F3F7BC8EBE}" srcOrd="0" destOrd="0" parTransId="{EA739CB9-EE4E-40F1-9DA9-6FA711792E0C}" sibTransId="{0F0048EB-9463-4F9C-92BF-111E35E40052}"/>
    <dgm:cxn modelId="{97022D22-35BE-4DB1-8AF8-6553420CC35B}" type="presOf" srcId="{E923007C-AB34-43B3-B9E3-03F3F7BC8EBE}" destId="{0F32F5AD-F76A-4BD3-9A50-0FFC34185BFA}" srcOrd="0" destOrd="0" presId="urn:microsoft.com/office/officeart/2005/8/layout/vList3"/>
    <dgm:cxn modelId="{01D14D97-4A61-43CB-B4D3-803A9E45784B}" srcId="{88A8B319-7BFD-4238-806A-11152EE78C5C}" destId="{49D7F542-DBA5-4F52-BAFB-D54C846ED5B1}" srcOrd="4" destOrd="0" parTransId="{E9C92768-FB7B-4EEE-8730-40A1D0F94106}" sibTransId="{FCD6BF40-400D-4F23-BDC8-F2DE2CF73181}"/>
    <dgm:cxn modelId="{01547889-0A65-4022-A6CC-17929651796E}" type="presOf" srcId="{902FBAAE-6D87-4CCF-93E6-D10DAEEA80E6}" destId="{02409A19-209F-4707-B4E8-22A3D92590FE}" srcOrd="0" destOrd="0" presId="urn:microsoft.com/office/officeart/2005/8/layout/vList3"/>
    <dgm:cxn modelId="{B0DD769E-E4C0-410D-9D95-97B384CCE153}" type="presParOf" srcId="{4323A03C-FF7A-4973-99D9-1DD1819AE14E}" destId="{D11F77A9-DF83-4267-A969-478D25E36FD5}" srcOrd="0" destOrd="0" presId="urn:microsoft.com/office/officeart/2005/8/layout/vList3"/>
    <dgm:cxn modelId="{9E4AAB1D-6E2C-4707-96B6-CDBE897B8FEB}" type="presParOf" srcId="{D11F77A9-DF83-4267-A969-478D25E36FD5}" destId="{03A72BAE-3BB8-45D5-9D26-0B4A8ABE2E17}" srcOrd="0" destOrd="0" presId="urn:microsoft.com/office/officeart/2005/8/layout/vList3"/>
    <dgm:cxn modelId="{4E8E725B-0945-4B1B-8CEE-32020DFEB44A}" type="presParOf" srcId="{D11F77A9-DF83-4267-A969-478D25E36FD5}" destId="{0F32F5AD-F76A-4BD3-9A50-0FFC34185BFA}" srcOrd="1" destOrd="0" presId="urn:microsoft.com/office/officeart/2005/8/layout/vList3"/>
    <dgm:cxn modelId="{3EDB0DA1-5B21-485E-8CBF-962E4F677C9F}" type="presParOf" srcId="{4323A03C-FF7A-4973-99D9-1DD1819AE14E}" destId="{C7173F54-DE84-44D9-BDD5-3E8C7D9EAE4F}" srcOrd="1" destOrd="0" presId="urn:microsoft.com/office/officeart/2005/8/layout/vList3"/>
    <dgm:cxn modelId="{122B1B3B-C322-48E0-A988-5737E0DB7617}" type="presParOf" srcId="{4323A03C-FF7A-4973-99D9-1DD1819AE14E}" destId="{CFFEA201-CAD1-499E-AA32-B87FC2DD15B0}" srcOrd="2" destOrd="0" presId="urn:microsoft.com/office/officeart/2005/8/layout/vList3"/>
    <dgm:cxn modelId="{73FC86CA-9F54-45CB-92B7-3D854B64F894}" type="presParOf" srcId="{CFFEA201-CAD1-499E-AA32-B87FC2DD15B0}" destId="{934BE976-F306-47C5-AD44-0DC523C1E98E}" srcOrd="0" destOrd="0" presId="urn:microsoft.com/office/officeart/2005/8/layout/vList3"/>
    <dgm:cxn modelId="{F6B21835-444F-4253-B60B-CB7D2EF74856}" type="presParOf" srcId="{CFFEA201-CAD1-499E-AA32-B87FC2DD15B0}" destId="{02409A19-209F-4707-B4E8-22A3D92590FE}" srcOrd="1" destOrd="0" presId="urn:microsoft.com/office/officeart/2005/8/layout/vList3"/>
    <dgm:cxn modelId="{D12E1283-1B71-453C-92D9-2640BC8C4949}" type="presParOf" srcId="{4323A03C-FF7A-4973-99D9-1DD1819AE14E}" destId="{4B56980D-083C-4D5E-8491-56FEF4ACF7F6}" srcOrd="3" destOrd="0" presId="urn:microsoft.com/office/officeart/2005/8/layout/vList3"/>
    <dgm:cxn modelId="{26BCE4B6-9ACE-4894-B29C-01FE7EBE0D39}" type="presParOf" srcId="{4323A03C-FF7A-4973-99D9-1DD1819AE14E}" destId="{BEE80FEF-2D30-4FCC-910C-D72FE4BC8EE2}" srcOrd="4" destOrd="0" presId="urn:microsoft.com/office/officeart/2005/8/layout/vList3"/>
    <dgm:cxn modelId="{C331D643-3588-4B0A-9701-8E7057719DAE}" type="presParOf" srcId="{BEE80FEF-2D30-4FCC-910C-D72FE4BC8EE2}" destId="{C8AC260B-F560-4FF7-96DA-36005703BBE8}" srcOrd="0" destOrd="0" presId="urn:microsoft.com/office/officeart/2005/8/layout/vList3"/>
    <dgm:cxn modelId="{BF15A540-819E-4E8F-870E-091984D674D7}" type="presParOf" srcId="{BEE80FEF-2D30-4FCC-910C-D72FE4BC8EE2}" destId="{DDFB1BB5-EB21-4574-AABB-9FFFAF54938C}" srcOrd="1" destOrd="0" presId="urn:microsoft.com/office/officeart/2005/8/layout/vList3"/>
    <dgm:cxn modelId="{3C7538AD-E855-470B-8EC3-4B55CC40753F}" type="presParOf" srcId="{4323A03C-FF7A-4973-99D9-1DD1819AE14E}" destId="{8723D795-C814-480A-9C58-AAA97B087768}" srcOrd="5" destOrd="0" presId="urn:microsoft.com/office/officeart/2005/8/layout/vList3"/>
    <dgm:cxn modelId="{C927300F-39C7-4279-AC1D-7544CB8DF4FA}" type="presParOf" srcId="{4323A03C-FF7A-4973-99D9-1DD1819AE14E}" destId="{0AA74329-580B-4AD6-A842-F5BA93828B0A}" srcOrd="6" destOrd="0" presId="urn:microsoft.com/office/officeart/2005/8/layout/vList3"/>
    <dgm:cxn modelId="{C83D2E84-D751-4244-801F-9C9879B85844}" type="presParOf" srcId="{0AA74329-580B-4AD6-A842-F5BA93828B0A}" destId="{63EFD43F-8288-424C-9DC3-233FB34F4963}" srcOrd="0" destOrd="0" presId="urn:microsoft.com/office/officeart/2005/8/layout/vList3"/>
    <dgm:cxn modelId="{CB1FFC45-FEAA-42B6-8791-A45845BDED1F}" type="presParOf" srcId="{0AA74329-580B-4AD6-A842-F5BA93828B0A}" destId="{475C8C9F-1DF3-4C1F-AB23-5695DE6DC8B3}" srcOrd="1" destOrd="0" presId="urn:microsoft.com/office/officeart/2005/8/layout/vList3"/>
    <dgm:cxn modelId="{6E8DD0F4-CA2C-4E1C-ABEC-1CBBC0B39F08}" type="presParOf" srcId="{4323A03C-FF7A-4973-99D9-1DD1819AE14E}" destId="{035F98EF-2C33-498F-B98D-6ED78F614AE8}" srcOrd="7" destOrd="0" presId="urn:microsoft.com/office/officeart/2005/8/layout/vList3"/>
    <dgm:cxn modelId="{9C860BD1-14C8-46B4-BA29-88B2C0760230}" type="presParOf" srcId="{4323A03C-FF7A-4973-99D9-1DD1819AE14E}" destId="{B521F5B2-3CEA-41FE-BE30-A3FB4CA0A1EE}" srcOrd="8" destOrd="0" presId="urn:microsoft.com/office/officeart/2005/8/layout/vList3"/>
    <dgm:cxn modelId="{91DFA55B-FCD0-4B35-9072-DF0EAAC56177}" type="presParOf" srcId="{B521F5B2-3CEA-41FE-BE30-A3FB4CA0A1EE}" destId="{604912BB-211D-4736-9C35-C1DC7B2236F6}" srcOrd="0" destOrd="0" presId="urn:microsoft.com/office/officeart/2005/8/layout/vList3"/>
    <dgm:cxn modelId="{A842E5E1-C68E-4011-9E3C-BC9ACBF036A2}" type="presParOf" srcId="{B521F5B2-3CEA-41FE-BE30-A3FB4CA0A1EE}" destId="{E6DBFF33-4AF4-4773-82E8-F32FE557C2A7}" srcOrd="1" destOrd="0" presId="urn:microsoft.com/office/officeart/2005/8/layout/v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7E76FD-8A4C-4D9E-9A55-BDB328E1811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91BDD4-29BF-44EA-9E1A-C5FC3E0BD8AA}">
      <dgm:prSet/>
      <dgm:spPr/>
      <dgm:t>
        <a:bodyPr/>
        <a:lstStyle/>
        <a:p>
          <a:pPr rtl="0"/>
          <a:r>
            <a:rPr lang="ru-RU" dirty="0" smtClean="0"/>
            <a:t> Модули внедряемые в урок </a:t>
          </a:r>
          <a:endParaRPr lang="ru-RU" dirty="0"/>
        </a:p>
      </dgm:t>
    </dgm:pt>
    <dgm:pt modelId="{32A6DCC4-AE7C-4AED-9FB1-F4FE59A26A61}" type="parTrans" cxnId="{7170029A-C1CD-4DA4-A933-E09794FF6792}">
      <dgm:prSet/>
      <dgm:spPr/>
      <dgm:t>
        <a:bodyPr/>
        <a:lstStyle/>
        <a:p>
          <a:endParaRPr lang="ru-RU"/>
        </a:p>
      </dgm:t>
    </dgm:pt>
    <dgm:pt modelId="{5B4C5800-2AF3-46D1-966B-4D1A7108E70F}" type="sibTrans" cxnId="{7170029A-C1CD-4DA4-A933-E09794FF6792}">
      <dgm:prSet/>
      <dgm:spPr/>
      <dgm:t>
        <a:bodyPr/>
        <a:lstStyle/>
        <a:p>
          <a:endParaRPr lang="ru-RU"/>
        </a:p>
      </dgm:t>
    </dgm:pt>
    <dgm:pt modelId="{04B70643-CD1E-48AC-BD55-2068CE7800C1}">
      <dgm:prSet/>
      <dgm:spPr/>
      <dgm:t>
        <a:bodyPr/>
        <a:lstStyle/>
        <a:p>
          <a:r>
            <a:rPr lang="ru-RU" dirty="0" smtClean="0"/>
            <a:t>Критическое мышление </a:t>
          </a:r>
          <a:endParaRPr lang="ru-RU" dirty="0"/>
        </a:p>
      </dgm:t>
    </dgm:pt>
    <dgm:pt modelId="{C94B64FA-EDA1-4B54-B307-00716EAE3AC1}" type="parTrans" cxnId="{97920087-019A-43B6-82CA-4F3BF7B56859}">
      <dgm:prSet/>
      <dgm:spPr/>
      <dgm:t>
        <a:bodyPr/>
        <a:lstStyle/>
        <a:p>
          <a:endParaRPr lang="ru-RU"/>
        </a:p>
      </dgm:t>
    </dgm:pt>
    <dgm:pt modelId="{03BD40E2-AAF7-4A39-AC3D-320CBD063DCA}" type="sibTrans" cxnId="{97920087-019A-43B6-82CA-4F3BF7B56859}">
      <dgm:prSet/>
      <dgm:spPr/>
      <dgm:t>
        <a:bodyPr/>
        <a:lstStyle/>
        <a:p>
          <a:endParaRPr lang="ru-RU"/>
        </a:p>
      </dgm:t>
    </dgm:pt>
    <dgm:pt modelId="{C4B1ABC3-409C-4AD7-B818-2DCC4836EE83}">
      <dgm:prSet/>
      <dgm:spPr/>
      <dgm:t>
        <a:bodyPr/>
        <a:lstStyle/>
        <a:p>
          <a:r>
            <a:rPr lang="ru-RU" dirty="0" smtClean="0"/>
            <a:t>Саморегуляция </a:t>
          </a:r>
          <a:endParaRPr lang="ru-RU" dirty="0"/>
        </a:p>
      </dgm:t>
    </dgm:pt>
    <dgm:pt modelId="{3FD205B6-EBE0-4EEC-A2AF-31CBA36A28B6}" type="parTrans" cxnId="{4CF836A6-D830-4AFD-8DE0-09F029F7ED53}">
      <dgm:prSet/>
      <dgm:spPr/>
      <dgm:t>
        <a:bodyPr/>
        <a:lstStyle/>
        <a:p>
          <a:endParaRPr lang="ru-RU"/>
        </a:p>
      </dgm:t>
    </dgm:pt>
    <dgm:pt modelId="{0DB39CFC-6C7C-4106-8FF1-DE8EAEBFF70B}" type="sibTrans" cxnId="{4CF836A6-D830-4AFD-8DE0-09F029F7ED53}">
      <dgm:prSet/>
      <dgm:spPr/>
      <dgm:t>
        <a:bodyPr/>
        <a:lstStyle/>
        <a:p>
          <a:endParaRPr lang="ru-RU"/>
        </a:p>
      </dgm:t>
    </dgm:pt>
    <dgm:pt modelId="{FF2EE9B1-297A-4E16-A3CA-B0C2D667528D}">
      <dgm:prSet/>
      <dgm:spPr/>
      <dgm:t>
        <a:bodyPr/>
        <a:lstStyle/>
        <a:p>
          <a:r>
            <a:rPr lang="ru-RU" dirty="0" smtClean="0"/>
            <a:t>Учет возрастных особенностей</a:t>
          </a:r>
          <a:endParaRPr lang="ru-RU" dirty="0"/>
        </a:p>
      </dgm:t>
    </dgm:pt>
    <dgm:pt modelId="{7D775829-DE96-4A4E-B6D2-5959EF9E1A9F}" type="parTrans" cxnId="{C8FE4CC3-F853-485B-B1ED-D3E987921345}">
      <dgm:prSet/>
      <dgm:spPr/>
      <dgm:t>
        <a:bodyPr/>
        <a:lstStyle/>
        <a:p>
          <a:endParaRPr lang="ru-RU"/>
        </a:p>
      </dgm:t>
    </dgm:pt>
    <dgm:pt modelId="{85AE0C82-9FC7-4B98-8EBD-E3F527C7AC4B}" type="sibTrans" cxnId="{C8FE4CC3-F853-485B-B1ED-D3E987921345}">
      <dgm:prSet/>
      <dgm:spPr/>
      <dgm:t>
        <a:bodyPr/>
        <a:lstStyle/>
        <a:p>
          <a:endParaRPr lang="ru-RU"/>
        </a:p>
      </dgm:t>
    </dgm:pt>
    <dgm:pt modelId="{5EB01EE9-7CA0-487B-B6AA-729217B862BC}">
      <dgm:prSet/>
      <dgm:spPr/>
      <dgm:t>
        <a:bodyPr/>
        <a:lstStyle/>
        <a:p>
          <a:r>
            <a:rPr lang="ru-RU" dirty="0" smtClean="0"/>
            <a:t>Применение ИКТ</a:t>
          </a:r>
          <a:endParaRPr lang="ru-RU" dirty="0"/>
        </a:p>
      </dgm:t>
    </dgm:pt>
    <dgm:pt modelId="{AE1EEA9C-0821-4BCC-9C37-9F51A334D07D}" type="parTrans" cxnId="{372A3627-55B9-4B8A-84EC-CE35FF9B21D0}">
      <dgm:prSet/>
      <dgm:spPr/>
      <dgm:t>
        <a:bodyPr/>
        <a:lstStyle/>
        <a:p>
          <a:endParaRPr lang="ru-RU"/>
        </a:p>
      </dgm:t>
    </dgm:pt>
    <dgm:pt modelId="{43E8D8D2-2515-45FE-B6D6-A9BDDBC8EB00}" type="sibTrans" cxnId="{372A3627-55B9-4B8A-84EC-CE35FF9B21D0}">
      <dgm:prSet/>
      <dgm:spPr/>
      <dgm:t>
        <a:bodyPr/>
        <a:lstStyle/>
        <a:p>
          <a:endParaRPr lang="ru-RU"/>
        </a:p>
      </dgm:t>
    </dgm:pt>
    <dgm:pt modelId="{EE44F869-5E8E-44BB-AC4B-09512E559F50}">
      <dgm:prSet/>
      <dgm:spPr/>
      <dgm:t>
        <a:bodyPr/>
        <a:lstStyle/>
        <a:p>
          <a:r>
            <a:rPr lang="ru-RU" dirty="0" smtClean="0"/>
            <a:t>Оценивание </a:t>
          </a:r>
          <a:endParaRPr lang="ru-RU" dirty="0"/>
        </a:p>
      </dgm:t>
    </dgm:pt>
    <dgm:pt modelId="{596CCF8B-4602-4DCC-998E-2F8923A09E28}" type="parTrans" cxnId="{58FC1C28-0F30-4BE6-AE20-A4F38D50B9A3}">
      <dgm:prSet/>
      <dgm:spPr/>
      <dgm:t>
        <a:bodyPr/>
        <a:lstStyle/>
        <a:p>
          <a:endParaRPr lang="ru-RU"/>
        </a:p>
      </dgm:t>
    </dgm:pt>
    <dgm:pt modelId="{62C18822-AEC1-4378-8322-BE9BDD1250BD}" type="sibTrans" cxnId="{58FC1C28-0F30-4BE6-AE20-A4F38D50B9A3}">
      <dgm:prSet/>
      <dgm:spPr/>
      <dgm:t>
        <a:bodyPr/>
        <a:lstStyle/>
        <a:p>
          <a:endParaRPr lang="ru-RU"/>
        </a:p>
      </dgm:t>
    </dgm:pt>
    <dgm:pt modelId="{50A5347E-E1E1-4351-A4DF-AC2F7E68E8C4}" type="pres">
      <dgm:prSet presAssocID="{1D7E76FD-8A4C-4D9E-9A55-BDB328E181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74A2C4-3DAA-4EFC-9630-16777EC491D2}" type="pres">
      <dgm:prSet presAssocID="{7B91BDD4-29BF-44EA-9E1A-C5FC3E0BD8AA}" presName="centerShape" presStyleLbl="node0" presStyleIdx="0" presStyleCnt="1"/>
      <dgm:spPr/>
      <dgm:t>
        <a:bodyPr/>
        <a:lstStyle/>
        <a:p>
          <a:endParaRPr lang="ru-RU"/>
        </a:p>
      </dgm:t>
    </dgm:pt>
    <dgm:pt modelId="{87D53A08-3CB3-439B-B21F-83FFE72AEAF8}" type="pres">
      <dgm:prSet presAssocID="{04B70643-CD1E-48AC-BD55-2068CE7800C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88FEAD-6A1C-4FFF-9455-B8D1B81771EA}" type="pres">
      <dgm:prSet presAssocID="{04B70643-CD1E-48AC-BD55-2068CE7800C1}" presName="dummy" presStyleCnt="0"/>
      <dgm:spPr/>
    </dgm:pt>
    <dgm:pt modelId="{F1B14A78-417C-4CB3-8F8A-52EC2EA63D11}" type="pres">
      <dgm:prSet presAssocID="{03BD40E2-AAF7-4A39-AC3D-320CBD063DCA}" presName="sibTrans" presStyleLbl="sibTrans2D1" presStyleIdx="0" presStyleCnt="5"/>
      <dgm:spPr/>
      <dgm:t>
        <a:bodyPr/>
        <a:lstStyle/>
        <a:p>
          <a:endParaRPr lang="ru-RU"/>
        </a:p>
      </dgm:t>
    </dgm:pt>
    <dgm:pt modelId="{F55E7624-B1F6-4782-9BA9-EF8DE762AF4B}" type="pres">
      <dgm:prSet presAssocID="{C4B1ABC3-409C-4AD7-B818-2DCC4836EE8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AE588-9152-4672-9EB2-5632E70A56C7}" type="pres">
      <dgm:prSet presAssocID="{C4B1ABC3-409C-4AD7-B818-2DCC4836EE83}" presName="dummy" presStyleCnt="0"/>
      <dgm:spPr/>
    </dgm:pt>
    <dgm:pt modelId="{EEE917A1-6B00-4BF6-8E67-D652513B845C}" type="pres">
      <dgm:prSet presAssocID="{0DB39CFC-6C7C-4106-8FF1-DE8EAEBFF70B}" presName="sibTrans" presStyleLbl="sibTrans2D1" presStyleIdx="1" presStyleCnt="5"/>
      <dgm:spPr/>
      <dgm:t>
        <a:bodyPr/>
        <a:lstStyle/>
        <a:p>
          <a:endParaRPr lang="ru-RU"/>
        </a:p>
      </dgm:t>
    </dgm:pt>
    <dgm:pt modelId="{4CB7B944-0EDF-4F76-9E43-6F1EBC4D7442}" type="pres">
      <dgm:prSet presAssocID="{FF2EE9B1-297A-4E16-A3CA-B0C2D667528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FECC3-7114-4435-9215-5659890F20E7}" type="pres">
      <dgm:prSet presAssocID="{FF2EE9B1-297A-4E16-A3CA-B0C2D667528D}" presName="dummy" presStyleCnt="0"/>
      <dgm:spPr/>
    </dgm:pt>
    <dgm:pt modelId="{DA40544F-2889-40B5-8DF8-3A46818FFC63}" type="pres">
      <dgm:prSet presAssocID="{85AE0C82-9FC7-4B98-8EBD-E3F527C7AC4B}" presName="sibTrans" presStyleLbl="sibTrans2D1" presStyleIdx="2" presStyleCnt="5"/>
      <dgm:spPr/>
      <dgm:t>
        <a:bodyPr/>
        <a:lstStyle/>
        <a:p>
          <a:endParaRPr lang="ru-RU"/>
        </a:p>
      </dgm:t>
    </dgm:pt>
    <dgm:pt modelId="{C7409CCB-FBBC-4794-9408-DDFEAD7D315F}" type="pres">
      <dgm:prSet presAssocID="{5EB01EE9-7CA0-487B-B6AA-729217B862B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F8C4FC-CB2E-4180-9A98-6C2E17F2F378}" type="pres">
      <dgm:prSet presAssocID="{5EB01EE9-7CA0-487B-B6AA-729217B862BC}" presName="dummy" presStyleCnt="0"/>
      <dgm:spPr/>
    </dgm:pt>
    <dgm:pt modelId="{0C9C5AC2-86DE-40A5-B0B6-DFB53195D0AD}" type="pres">
      <dgm:prSet presAssocID="{43E8D8D2-2515-45FE-B6D6-A9BDDBC8EB0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BA201A5B-2B2F-4063-A97B-32881C2F7692}" type="pres">
      <dgm:prSet presAssocID="{EE44F869-5E8E-44BB-AC4B-09512E559F5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26D70B-3109-4684-B7FF-65B26088A270}" type="pres">
      <dgm:prSet presAssocID="{EE44F869-5E8E-44BB-AC4B-09512E559F50}" presName="dummy" presStyleCnt="0"/>
      <dgm:spPr/>
    </dgm:pt>
    <dgm:pt modelId="{4631132D-34CE-46D5-B77A-A82B3B28D9B9}" type="pres">
      <dgm:prSet presAssocID="{62C18822-AEC1-4378-8322-BE9BDD1250BD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372A3627-55B9-4B8A-84EC-CE35FF9B21D0}" srcId="{7B91BDD4-29BF-44EA-9E1A-C5FC3E0BD8AA}" destId="{5EB01EE9-7CA0-487B-B6AA-729217B862BC}" srcOrd="3" destOrd="0" parTransId="{AE1EEA9C-0821-4BCC-9C37-9F51A334D07D}" sibTransId="{43E8D8D2-2515-45FE-B6D6-A9BDDBC8EB00}"/>
    <dgm:cxn modelId="{2BC62871-5B8D-4B61-964E-84B3591FB22F}" type="presOf" srcId="{7B91BDD4-29BF-44EA-9E1A-C5FC3E0BD8AA}" destId="{BE74A2C4-3DAA-4EFC-9630-16777EC491D2}" srcOrd="0" destOrd="0" presId="urn:microsoft.com/office/officeart/2005/8/layout/radial6"/>
    <dgm:cxn modelId="{E6D15F6A-2179-4B06-8F97-EA9ECE2BD19F}" type="presOf" srcId="{43E8D8D2-2515-45FE-B6D6-A9BDDBC8EB00}" destId="{0C9C5AC2-86DE-40A5-B0B6-DFB53195D0AD}" srcOrd="0" destOrd="0" presId="urn:microsoft.com/office/officeart/2005/8/layout/radial6"/>
    <dgm:cxn modelId="{47D36989-C77C-49A6-85C2-E834EE3AC24B}" type="presOf" srcId="{03BD40E2-AAF7-4A39-AC3D-320CBD063DCA}" destId="{F1B14A78-417C-4CB3-8F8A-52EC2EA63D11}" srcOrd="0" destOrd="0" presId="urn:microsoft.com/office/officeart/2005/8/layout/radial6"/>
    <dgm:cxn modelId="{90866E65-2462-4DC9-AD8F-09F480FC15A0}" type="presOf" srcId="{FF2EE9B1-297A-4E16-A3CA-B0C2D667528D}" destId="{4CB7B944-0EDF-4F76-9E43-6F1EBC4D7442}" srcOrd="0" destOrd="0" presId="urn:microsoft.com/office/officeart/2005/8/layout/radial6"/>
    <dgm:cxn modelId="{97920087-019A-43B6-82CA-4F3BF7B56859}" srcId="{7B91BDD4-29BF-44EA-9E1A-C5FC3E0BD8AA}" destId="{04B70643-CD1E-48AC-BD55-2068CE7800C1}" srcOrd="0" destOrd="0" parTransId="{C94B64FA-EDA1-4B54-B307-00716EAE3AC1}" sibTransId="{03BD40E2-AAF7-4A39-AC3D-320CBD063DCA}"/>
    <dgm:cxn modelId="{7569F528-9B39-4E42-9DD2-33030D733DD7}" type="presOf" srcId="{EE44F869-5E8E-44BB-AC4B-09512E559F50}" destId="{BA201A5B-2B2F-4063-A97B-32881C2F7692}" srcOrd="0" destOrd="0" presId="urn:microsoft.com/office/officeart/2005/8/layout/radial6"/>
    <dgm:cxn modelId="{F10883CD-BFF2-4596-87D3-8B2E7EFDBDA7}" type="presOf" srcId="{04B70643-CD1E-48AC-BD55-2068CE7800C1}" destId="{87D53A08-3CB3-439B-B21F-83FFE72AEAF8}" srcOrd="0" destOrd="0" presId="urn:microsoft.com/office/officeart/2005/8/layout/radial6"/>
    <dgm:cxn modelId="{509732EE-BDEC-4B19-A1FB-D8B6CF7ACCEE}" type="presOf" srcId="{C4B1ABC3-409C-4AD7-B818-2DCC4836EE83}" destId="{F55E7624-B1F6-4782-9BA9-EF8DE762AF4B}" srcOrd="0" destOrd="0" presId="urn:microsoft.com/office/officeart/2005/8/layout/radial6"/>
    <dgm:cxn modelId="{7170029A-C1CD-4DA4-A933-E09794FF6792}" srcId="{1D7E76FD-8A4C-4D9E-9A55-BDB328E1811F}" destId="{7B91BDD4-29BF-44EA-9E1A-C5FC3E0BD8AA}" srcOrd="0" destOrd="0" parTransId="{32A6DCC4-AE7C-4AED-9FB1-F4FE59A26A61}" sibTransId="{5B4C5800-2AF3-46D1-966B-4D1A7108E70F}"/>
    <dgm:cxn modelId="{C471817E-0C42-4F28-A250-4D98B7BC7B19}" type="presOf" srcId="{1D7E76FD-8A4C-4D9E-9A55-BDB328E1811F}" destId="{50A5347E-E1E1-4351-A4DF-AC2F7E68E8C4}" srcOrd="0" destOrd="0" presId="urn:microsoft.com/office/officeart/2005/8/layout/radial6"/>
    <dgm:cxn modelId="{E658C8BB-978F-4DDC-A06B-7123EDA4EBB2}" type="presOf" srcId="{5EB01EE9-7CA0-487B-B6AA-729217B862BC}" destId="{C7409CCB-FBBC-4794-9408-DDFEAD7D315F}" srcOrd="0" destOrd="0" presId="urn:microsoft.com/office/officeart/2005/8/layout/radial6"/>
    <dgm:cxn modelId="{1856BCC3-996A-42CB-97D8-B51C9E1ED7B5}" type="presOf" srcId="{0DB39CFC-6C7C-4106-8FF1-DE8EAEBFF70B}" destId="{EEE917A1-6B00-4BF6-8E67-D652513B845C}" srcOrd="0" destOrd="0" presId="urn:microsoft.com/office/officeart/2005/8/layout/radial6"/>
    <dgm:cxn modelId="{DC3EAFCD-A1A6-4506-BE80-FEFD549D094F}" type="presOf" srcId="{85AE0C82-9FC7-4B98-8EBD-E3F527C7AC4B}" destId="{DA40544F-2889-40B5-8DF8-3A46818FFC63}" srcOrd="0" destOrd="0" presId="urn:microsoft.com/office/officeart/2005/8/layout/radial6"/>
    <dgm:cxn modelId="{BC29F305-8726-4D99-A0B4-65FCC8D55753}" type="presOf" srcId="{62C18822-AEC1-4378-8322-BE9BDD1250BD}" destId="{4631132D-34CE-46D5-B77A-A82B3B28D9B9}" srcOrd="0" destOrd="0" presId="urn:microsoft.com/office/officeart/2005/8/layout/radial6"/>
    <dgm:cxn modelId="{4CF836A6-D830-4AFD-8DE0-09F029F7ED53}" srcId="{7B91BDD4-29BF-44EA-9E1A-C5FC3E0BD8AA}" destId="{C4B1ABC3-409C-4AD7-B818-2DCC4836EE83}" srcOrd="1" destOrd="0" parTransId="{3FD205B6-EBE0-4EEC-A2AF-31CBA36A28B6}" sibTransId="{0DB39CFC-6C7C-4106-8FF1-DE8EAEBFF70B}"/>
    <dgm:cxn modelId="{58FC1C28-0F30-4BE6-AE20-A4F38D50B9A3}" srcId="{7B91BDD4-29BF-44EA-9E1A-C5FC3E0BD8AA}" destId="{EE44F869-5E8E-44BB-AC4B-09512E559F50}" srcOrd="4" destOrd="0" parTransId="{596CCF8B-4602-4DCC-998E-2F8923A09E28}" sibTransId="{62C18822-AEC1-4378-8322-BE9BDD1250BD}"/>
    <dgm:cxn modelId="{C8FE4CC3-F853-485B-B1ED-D3E987921345}" srcId="{7B91BDD4-29BF-44EA-9E1A-C5FC3E0BD8AA}" destId="{FF2EE9B1-297A-4E16-A3CA-B0C2D667528D}" srcOrd="2" destOrd="0" parTransId="{7D775829-DE96-4A4E-B6D2-5959EF9E1A9F}" sibTransId="{85AE0C82-9FC7-4B98-8EBD-E3F527C7AC4B}"/>
    <dgm:cxn modelId="{378FE259-CE0E-422E-9710-2AD2E8590409}" type="presParOf" srcId="{50A5347E-E1E1-4351-A4DF-AC2F7E68E8C4}" destId="{BE74A2C4-3DAA-4EFC-9630-16777EC491D2}" srcOrd="0" destOrd="0" presId="urn:microsoft.com/office/officeart/2005/8/layout/radial6"/>
    <dgm:cxn modelId="{2B7AE584-126C-4EB3-BFC8-93A9E7A9BBE3}" type="presParOf" srcId="{50A5347E-E1E1-4351-A4DF-AC2F7E68E8C4}" destId="{87D53A08-3CB3-439B-B21F-83FFE72AEAF8}" srcOrd="1" destOrd="0" presId="urn:microsoft.com/office/officeart/2005/8/layout/radial6"/>
    <dgm:cxn modelId="{3D319BDB-91AA-4153-95A6-8CD0831C8E0C}" type="presParOf" srcId="{50A5347E-E1E1-4351-A4DF-AC2F7E68E8C4}" destId="{5188FEAD-6A1C-4FFF-9455-B8D1B81771EA}" srcOrd="2" destOrd="0" presId="urn:microsoft.com/office/officeart/2005/8/layout/radial6"/>
    <dgm:cxn modelId="{9A97A567-0851-4EE8-A1CF-C3963CA5D156}" type="presParOf" srcId="{50A5347E-E1E1-4351-A4DF-AC2F7E68E8C4}" destId="{F1B14A78-417C-4CB3-8F8A-52EC2EA63D11}" srcOrd="3" destOrd="0" presId="urn:microsoft.com/office/officeart/2005/8/layout/radial6"/>
    <dgm:cxn modelId="{23EAD82E-02BC-466C-99ED-98DEE5FC18B0}" type="presParOf" srcId="{50A5347E-E1E1-4351-A4DF-AC2F7E68E8C4}" destId="{F55E7624-B1F6-4782-9BA9-EF8DE762AF4B}" srcOrd="4" destOrd="0" presId="urn:microsoft.com/office/officeart/2005/8/layout/radial6"/>
    <dgm:cxn modelId="{C241CFD9-7B9D-41AC-B2FC-C4EE6DBD5E2C}" type="presParOf" srcId="{50A5347E-E1E1-4351-A4DF-AC2F7E68E8C4}" destId="{FC5AE588-9152-4672-9EB2-5632E70A56C7}" srcOrd="5" destOrd="0" presId="urn:microsoft.com/office/officeart/2005/8/layout/radial6"/>
    <dgm:cxn modelId="{FD714DF7-51A4-4709-A51F-C75EB2D57139}" type="presParOf" srcId="{50A5347E-E1E1-4351-A4DF-AC2F7E68E8C4}" destId="{EEE917A1-6B00-4BF6-8E67-D652513B845C}" srcOrd="6" destOrd="0" presId="urn:microsoft.com/office/officeart/2005/8/layout/radial6"/>
    <dgm:cxn modelId="{B5F5F8F7-6A61-4EAC-B8FC-44A08C506157}" type="presParOf" srcId="{50A5347E-E1E1-4351-A4DF-AC2F7E68E8C4}" destId="{4CB7B944-0EDF-4F76-9E43-6F1EBC4D7442}" srcOrd="7" destOrd="0" presId="urn:microsoft.com/office/officeart/2005/8/layout/radial6"/>
    <dgm:cxn modelId="{08F68AE8-CC78-4FD5-BEEC-C599E570715D}" type="presParOf" srcId="{50A5347E-E1E1-4351-A4DF-AC2F7E68E8C4}" destId="{43CFECC3-7114-4435-9215-5659890F20E7}" srcOrd="8" destOrd="0" presId="urn:microsoft.com/office/officeart/2005/8/layout/radial6"/>
    <dgm:cxn modelId="{6911A01D-29D8-414D-ACEE-AE4478BB7FBD}" type="presParOf" srcId="{50A5347E-E1E1-4351-A4DF-AC2F7E68E8C4}" destId="{DA40544F-2889-40B5-8DF8-3A46818FFC63}" srcOrd="9" destOrd="0" presId="urn:microsoft.com/office/officeart/2005/8/layout/radial6"/>
    <dgm:cxn modelId="{4B17E346-F57D-496B-841D-F40D92EB3460}" type="presParOf" srcId="{50A5347E-E1E1-4351-A4DF-AC2F7E68E8C4}" destId="{C7409CCB-FBBC-4794-9408-DDFEAD7D315F}" srcOrd="10" destOrd="0" presId="urn:microsoft.com/office/officeart/2005/8/layout/radial6"/>
    <dgm:cxn modelId="{F6569C3C-B579-49FD-BC1C-3DD33F962404}" type="presParOf" srcId="{50A5347E-E1E1-4351-A4DF-AC2F7E68E8C4}" destId="{FDF8C4FC-CB2E-4180-9A98-6C2E17F2F378}" srcOrd="11" destOrd="0" presId="urn:microsoft.com/office/officeart/2005/8/layout/radial6"/>
    <dgm:cxn modelId="{AEB15359-0D48-4969-A209-2ADEE3DFBB8B}" type="presParOf" srcId="{50A5347E-E1E1-4351-A4DF-AC2F7E68E8C4}" destId="{0C9C5AC2-86DE-40A5-B0B6-DFB53195D0AD}" srcOrd="12" destOrd="0" presId="urn:microsoft.com/office/officeart/2005/8/layout/radial6"/>
    <dgm:cxn modelId="{048CF5E9-34A2-484F-AA0C-32346EEC7FDA}" type="presParOf" srcId="{50A5347E-E1E1-4351-A4DF-AC2F7E68E8C4}" destId="{BA201A5B-2B2F-4063-A97B-32881C2F7692}" srcOrd="13" destOrd="0" presId="urn:microsoft.com/office/officeart/2005/8/layout/radial6"/>
    <dgm:cxn modelId="{6EAB795F-1B99-48CD-BA73-8D44A5BF98B2}" type="presParOf" srcId="{50A5347E-E1E1-4351-A4DF-AC2F7E68E8C4}" destId="{E926D70B-3109-4684-B7FF-65B26088A270}" srcOrd="14" destOrd="0" presId="urn:microsoft.com/office/officeart/2005/8/layout/radial6"/>
    <dgm:cxn modelId="{5DE66A1A-9D75-43FC-BF01-2D72547947B4}" type="presParOf" srcId="{50A5347E-E1E1-4351-A4DF-AC2F7E68E8C4}" destId="{4631132D-34CE-46D5-B77A-A82B3B28D9B9}" srcOrd="15" destOrd="0" presId="urn:microsoft.com/office/officeart/2005/8/layout/radial6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2B4C5-2D56-44F2-ABFF-FF0AD80AFF8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2FF44-C662-4E56-B9C3-E5A4705E64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2B4C5-2D56-44F2-ABFF-FF0AD80AFF8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2FF44-C662-4E56-B9C3-E5A4705E6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2B4C5-2D56-44F2-ABFF-FF0AD80AFF8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2FF44-C662-4E56-B9C3-E5A4705E6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2B4C5-2D56-44F2-ABFF-FF0AD80AFF8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2FF44-C662-4E56-B9C3-E5A4705E6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2B4C5-2D56-44F2-ABFF-FF0AD80AFF8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2FF44-C662-4E56-B9C3-E5A4705E64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2B4C5-2D56-44F2-ABFF-FF0AD80AFF8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2FF44-C662-4E56-B9C3-E5A4705E6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2B4C5-2D56-44F2-ABFF-FF0AD80AFF8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2FF44-C662-4E56-B9C3-E5A4705E6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2B4C5-2D56-44F2-ABFF-FF0AD80AFF8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2FF44-C662-4E56-B9C3-E5A4705E6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2B4C5-2D56-44F2-ABFF-FF0AD80AFF8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2FF44-C662-4E56-B9C3-E5A4705E64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2B4C5-2D56-44F2-ABFF-FF0AD80AFF8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2FF44-C662-4E56-B9C3-E5A4705E643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F2B4C5-2D56-44F2-ABFF-FF0AD80AFF8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32FF44-C662-4E56-B9C3-E5A4705E64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8F2B4C5-2D56-44F2-ABFF-FF0AD80AFF86}" type="datetimeFigureOut">
              <a:rPr lang="ru-RU" smtClean="0"/>
              <a:pPr/>
              <a:t>27.07.2014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532FF44-C662-4E56-B9C3-E5A4705E643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1538" y="0"/>
            <a:ext cx="5214974" cy="1143000"/>
          </a:xfrm>
        </p:spPr>
        <p:txBody>
          <a:bodyPr>
            <a:noAutofit/>
          </a:bodyPr>
          <a:lstStyle/>
          <a:p>
            <a:pPr algn="ctr"/>
            <a:r>
              <a:rPr lang="ru-RU" sz="1800" i="1" dirty="0" smtClean="0"/>
              <a:t>Аникина Татьяна Николаевна </a:t>
            </a:r>
            <a:br>
              <a:rPr lang="ru-RU" sz="1800" i="1" dirty="0" smtClean="0"/>
            </a:br>
            <a:r>
              <a:rPr lang="ru-RU" sz="1800" dirty="0" smtClean="0"/>
              <a:t>учитель географии второй категории</a:t>
            </a:r>
            <a:br>
              <a:rPr lang="ru-RU" sz="1800" dirty="0" smtClean="0"/>
            </a:br>
            <a:r>
              <a:rPr lang="ru-RU" sz="1800" dirty="0" smtClean="0"/>
              <a:t> Акжанской основной школы</a:t>
            </a:r>
            <a:br>
              <a:rPr lang="ru-RU" sz="1800" dirty="0" smtClean="0"/>
            </a:br>
            <a:r>
              <a:rPr lang="ru-RU" sz="1800" dirty="0" smtClean="0"/>
              <a:t>Тимирязевского района 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72066" y="214290"/>
            <a:ext cx="3861622" cy="6357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b="1" i="1" dirty="0" smtClean="0"/>
          </a:p>
          <a:p>
            <a:pPr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smtClean="0"/>
          </a:p>
          <a:p>
            <a:pPr algn="ctr">
              <a:buNone/>
            </a:pPr>
            <a:r>
              <a:rPr lang="ru-RU" b="1" i="1" smtClean="0"/>
              <a:t> </a:t>
            </a:r>
            <a:r>
              <a:rPr lang="ru-RU" b="1" i="1" dirty="0" smtClean="0"/>
              <a:t>Тема:  Природные      ресурсы</a:t>
            </a:r>
          </a:p>
          <a:p>
            <a:pPr algn="ctr">
              <a:buNone/>
            </a:pPr>
            <a:r>
              <a:rPr lang="ru-RU" sz="2200" b="1" i="1" dirty="0" smtClean="0"/>
              <a:t>  Тип урока: изучение нового материала</a:t>
            </a:r>
          </a:p>
          <a:p>
            <a:pPr algn="ctr">
              <a:buNone/>
            </a:pPr>
            <a:endParaRPr lang="ru-RU" sz="2400" b="1" i="1" dirty="0" smtClean="0"/>
          </a:p>
          <a:p>
            <a:pPr algn="ctr">
              <a:buNone/>
            </a:pPr>
            <a:r>
              <a:rPr lang="ru-RU" sz="2400" b="1" i="1" dirty="0" smtClean="0"/>
              <a:t>Цель:</a:t>
            </a:r>
            <a:r>
              <a:rPr lang="ru-RU" sz="2400" b="1" dirty="0" smtClean="0"/>
              <a:t> </a:t>
            </a:r>
            <a:r>
              <a:rPr lang="ru-RU" sz="2400" dirty="0" smtClean="0"/>
              <a:t> изучение природных ресурсов  земли. Выявление взаимосвязи между природой и обществом.</a:t>
            </a:r>
            <a:endParaRPr lang="ru-RU" sz="2400" b="1" i="1" dirty="0" smtClean="0"/>
          </a:p>
          <a:p>
            <a:pPr>
              <a:buNone/>
            </a:pPr>
            <a:r>
              <a:rPr lang="ru-RU" sz="2400" b="1" i="1" dirty="0" smtClean="0"/>
              <a:t> </a:t>
            </a:r>
            <a:endParaRPr lang="ru-RU" sz="2400" b="1" i="1" dirty="0"/>
          </a:p>
        </p:txBody>
      </p:sp>
      <p:pic>
        <p:nvPicPr>
          <p:cNvPr id="8" name="Picture 2" descr="C:\Users\12\Desktop\100PHOTO\SAM_3858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785786" y="2428868"/>
            <a:ext cx="3714776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D:\Картинки и музыка\Анимашки\school09-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0"/>
            <a:ext cx="1700768" cy="211933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8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Содержимое 4" descr="SAM_359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2928926" y="-107156"/>
            <a:ext cx="3557639" cy="2668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5" descr="C:\Users\12\Desktop\ПРАКТИКА\ФОТО ПРАКТИКА\практика 3 день 6 класс\SAM_3547.JPG"/>
          <p:cNvPicPr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/>
        </p:blipFill>
        <p:spPr bwMode="auto">
          <a:xfrm>
            <a:off x="5643570" y="0"/>
            <a:ext cx="3500430" cy="2741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8" name="Рисунок 7" descr="C:\Users\12\Desktop\ПРАКТИКА\ФОТО ПРАКТИКА\Неделя 3день1природные ресурсы\SAM_3810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714488"/>
            <a:ext cx="335755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C:\Users\12\Desktop\ПОРТФОЛИО\7 класс заполнение таблицы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810258" y="3429000"/>
            <a:ext cx="3333742" cy="2500306"/>
          </a:xfrm>
          <a:prstGeom prst="rect">
            <a:avLst/>
          </a:prstGeom>
          <a:noFill/>
        </p:spPr>
      </p:pic>
      <p:pic>
        <p:nvPicPr>
          <p:cNvPr id="10" name="Picture 9" descr="C:\Users\12\Desktop\ПРАКТИКА\ФОТО ПРАКТИКА\Неделя 3день1природные ресурсы\SAM_3817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786446" y="4344127"/>
            <a:ext cx="3357554" cy="2513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5" descr="C:\Users\12\Desktop\ПОРТФОЛИО\SAM_3813 001_0001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929058" y="4554124"/>
            <a:ext cx="3071834" cy="2303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7" descr="C:\Users\12\Desktop\ПОРТФОЛИО\защита 8 класс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500166" y="4357663"/>
            <a:ext cx="3333783" cy="250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8" descr="C:\Users\12\Desktop\ПРАКТИКА\ФОТО ПРАКТИКА\Неделя 3день1природные ресурсы\SAM_3819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-214346" y="2357430"/>
            <a:ext cx="3433261" cy="2914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Содержимое 4" descr="C:\Users\12\Desktop\ПРАКТИКА\ФОТО ПРАКТИКА\Неделя 3день1природные ресурсы\SAM_3827.JPG"/>
          <p:cNvPicPr>
            <a:picLocks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996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 descr="C:\Users\12\Desktop\ПОРТФОЛИО\7 класс заполнение таблицы.jp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0" y="4286224"/>
            <a:ext cx="3429035" cy="2571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C:\Users\12\Desktop\ПРАКТИКА\ФОТО ПРАКТИКА\Неделя 3день1природные ресурсы\SAM_3821.JPG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/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:lc="http://schemas.openxmlformats.org/drawingml/2006/lockedCanvas" xmlns=""/>
            </a:ext>
          </a:extLst>
        </p:spPr>
      </p:pic>
      <p:pic>
        <p:nvPicPr>
          <p:cNvPr id="6" name="Рисунок 5" descr="C:\Users\12\Desktop\ПРАКТИКА\ФОТО ПРАКТИКА\Неделя 3день1природные ресурсы\SAM_382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lc="http://schemas.openxmlformats.org/drawingml/2006/locked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 descr="C:\Users\12\Desktop\100PHOTO\SAM_3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00100" y="0"/>
            <a:ext cx="4093108" cy="657227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Применение новых  педагогических подходов на уроке способствовало</a:t>
            </a:r>
          </a:p>
          <a:p>
            <a:pPr algn="ctr">
              <a:buNone/>
            </a:pP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Активности  детей.</a:t>
            </a:r>
          </a:p>
          <a:p>
            <a:r>
              <a:rPr lang="ru-RU" dirty="0" smtClean="0"/>
              <a:t>Созданию атмосферы сотрудничества.</a:t>
            </a:r>
          </a:p>
          <a:p>
            <a:r>
              <a:rPr lang="ru-RU" dirty="0" smtClean="0"/>
              <a:t>Повышению интереса к предмету.</a:t>
            </a:r>
          </a:p>
          <a:p>
            <a:r>
              <a:rPr lang="ru-RU" dirty="0" smtClean="0"/>
              <a:t>Развитию критического мышления учащихся.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214290"/>
            <a:ext cx="4004498" cy="59731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Планирую</a:t>
            </a: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 Использовать стратегии,  методы и приёмы в дальнейшей практике в соответствии с идеями шести модулей.</a:t>
            </a:r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Разрабатывать календарно-тематическое планирование с учётом возрастных особенностей учащихся.</a:t>
            </a:r>
          </a:p>
          <a:p>
            <a:pPr>
              <a:buFont typeface="Wingdings" pitchFamily="2" charset="2"/>
              <a:buChar char="v"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784</TotalTime>
  <Words>111</Words>
  <Application>Microsoft Office PowerPoint</Application>
  <PresentationFormat>Экран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Солнцестояние</vt:lpstr>
      <vt:lpstr>Аникина Татьяна Николаевна  учитель географии второй категории  Акжанской основной школы Тимирязевского района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Аникина Татьяна Николаевна  учитель географии Акжанской основной школы Тимирязевского района</dc:title>
  <dc:creator>12</dc:creator>
  <cp:lastModifiedBy>Tata</cp:lastModifiedBy>
  <cp:revision>75</cp:revision>
  <dcterms:created xsi:type="dcterms:W3CDTF">2012-06-13T12:27:35Z</dcterms:created>
  <dcterms:modified xsi:type="dcterms:W3CDTF">2014-07-27T10:13:26Z</dcterms:modified>
</cp:coreProperties>
</file>