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7" r:id="rId2"/>
    <p:sldId id="259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7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62B7-5400-4755-A2A9-D929B2BE06A6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ECBD56-B353-4333-95D4-D86376FCD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62B7-5400-4755-A2A9-D929B2BE06A6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BD56-B353-4333-95D4-D86376FCD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62B7-5400-4755-A2A9-D929B2BE06A6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BD56-B353-4333-95D4-D86376FCD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59D9922-22C5-4D35-9611-A3CCFDC2C1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087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8482D2A-E4F2-4105-94EB-AD4BF2A965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087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62B7-5400-4755-A2A9-D929B2BE06A6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ECBD56-B353-4333-95D4-D86376FCD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62B7-5400-4755-A2A9-D929B2BE06A6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BD56-B353-4333-95D4-D86376FCD6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62B7-5400-4755-A2A9-D929B2BE06A6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BD56-B353-4333-95D4-D86376FCD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62B7-5400-4755-A2A9-D929B2BE06A6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EECBD56-B353-4333-95D4-D86376FCD6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62B7-5400-4755-A2A9-D929B2BE06A6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BD56-B353-4333-95D4-D86376FCD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62B7-5400-4755-A2A9-D929B2BE06A6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BD56-B353-4333-95D4-D86376FCD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62B7-5400-4755-A2A9-D929B2BE06A6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BD56-B353-4333-95D4-D86376FCD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62B7-5400-4755-A2A9-D929B2BE06A6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BD56-B353-4333-95D4-D86376FCD6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9B62B7-5400-4755-A2A9-D929B2BE06A6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ECBD56-B353-4333-95D4-D86376FCD6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em44.narod.ru/andersen/andersen_grenbek_21.htm" TargetMode="External"/><Relationship Id="rId2" Type="http://schemas.openxmlformats.org/officeDocument/2006/relationships/hyperlink" Target="http://lib.gmsib.ru/sites/anderson/priznanie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ushkinlibrary.kz/virt_vystavka/andersen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642938"/>
            <a:ext cx="7772400" cy="8048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000" dirty="0" smtClean="0"/>
              <a:t>Великий сказочник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868863"/>
            <a:ext cx="64008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latin typeface="Algerian" pitchFamily="82" charset="0"/>
              </a:rPr>
              <a:t>Ганс Христиан Андерсен</a:t>
            </a:r>
            <a:endParaRPr lang="ru-RU" smtClean="0">
              <a:latin typeface="Algerian" pitchFamily="82" charset="0"/>
            </a:endParaRPr>
          </a:p>
        </p:txBody>
      </p:sp>
      <p:pic>
        <p:nvPicPr>
          <p:cNvPr id="2054" name="Picture 6" descr="Портрет-с-ди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1681163"/>
            <a:ext cx="264160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СВИНОПАС</a:t>
            </a:r>
            <a:endParaRPr lang="ru-RU" dirty="0"/>
          </a:p>
        </p:txBody>
      </p:sp>
      <p:pic>
        <p:nvPicPr>
          <p:cNvPr id="4" name="Picture 7" descr="Свинопас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794" y="1500174"/>
            <a:ext cx="5143536" cy="507209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СОЛОВЕЙ</a:t>
            </a:r>
            <a:endParaRPr lang="ru-RU" dirty="0"/>
          </a:p>
        </p:txBody>
      </p:sp>
      <p:pic>
        <p:nvPicPr>
          <p:cNvPr id="4" name="Picture 6" descr="st_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285860"/>
            <a:ext cx="464346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РУСАЛОЧКА</a:t>
            </a:r>
            <a:endParaRPr lang="ru-RU" dirty="0"/>
          </a:p>
        </p:txBody>
      </p:sp>
      <p:pic>
        <p:nvPicPr>
          <p:cNvPr id="4" name="Picture 4" descr="Image_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60" y="1500174"/>
            <a:ext cx="4214841" cy="492922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СТОЙКИЙ ОЛОВЯННЫЙ СОЛДАТИК</a:t>
            </a:r>
            <a:endParaRPr lang="ru-RU" dirty="0"/>
          </a:p>
        </p:txBody>
      </p:sp>
      <p:pic>
        <p:nvPicPr>
          <p:cNvPr id="4" name="Picture 11" descr="sold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7083" y="1554163"/>
            <a:ext cx="3122233" cy="45259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Принцесс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56" y="571480"/>
            <a:ext cx="5786478" cy="600079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Андерсен – великий датский сказочник</a:t>
            </a:r>
          </a:p>
        </p:txBody>
      </p:sp>
      <p:pic>
        <p:nvPicPr>
          <p:cNvPr id="50191" name="Picture 15" descr="ИЭС_ Андерсен Х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44675"/>
            <a:ext cx="3221038" cy="3816350"/>
          </a:xfrm>
          <a:noFill/>
          <a:ln/>
        </p:spPr>
      </p:pic>
      <p:sp>
        <p:nvSpPr>
          <p:cNvPr id="501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419475" y="1600200"/>
            <a:ext cx="5267325" cy="4492625"/>
          </a:xfrm>
        </p:spPr>
        <p:txBody>
          <a:bodyPr/>
          <a:lstStyle/>
          <a:p>
            <a:r>
              <a:rPr lang="ru-RU" sz="2800"/>
              <a:t>Всемирную известность приобрёл в 1835 году после издания сборника «Сказок, рассказанных для детей»</a:t>
            </a:r>
          </a:p>
          <a:p>
            <a:r>
              <a:rPr lang="ru-RU" sz="2800"/>
              <a:t>Всего написал 156 сказок</a:t>
            </a:r>
          </a:p>
          <a:p>
            <a:r>
              <a:rPr lang="ru-RU" sz="2800"/>
              <a:t>В России известен стал ещё при жизни: «Я рад, что мои произведения читаются в великой России»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В память о великом сказочнике</a:t>
            </a: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5338763" cy="4789487"/>
          </a:xfrm>
        </p:spPr>
        <p:txBody>
          <a:bodyPr/>
          <a:lstStyle/>
          <a:p>
            <a:r>
              <a:rPr lang="ru-RU" sz="2800"/>
              <a:t>2 апреля – международный день детской книги</a:t>
            </a:r>
          </a:p>
          <a:p>
            <a:r>
              <a:rPr lang="ru-RU" sz="2800"/>
              <a:t>Учреждена международная премия Андерсена за создание лучшей книги для детей</a:t>
            </a:r>
          </a:p>
          <a:p>
            <a:r>
              <a:rPr lang="ru-RU" sz="2800"/>
              <a:t>Вручается золотая медаль 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   с профилем 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   Андерсена</a:t>
            </a:r>
          </a:p>
          <a:p>
            <a:pPr>
              <a:buFont typeface="Wingdings" pitchFamily="2" charset="2"/>
              <a:buNone/>
            </a:pPr>
            <a:endParaRPr lang="ru-RU" sz="2800"/>
          </a:p>
          <a:p>
            <a:endParaRPr lang="ru-RU" sz="2800"/>
          </a:p>
        </p:txBody>
      </p:sp>
      <p:pic>
        <p:nvPicPr>
          <p:cNvPr id="110599" name="Picture 7" descr="p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11863" y="1196975"/>
            <a:ext cx="2571750" cy="4248150"/>
          </a:xfrm>
          <a:noFill/>
          <a:ln/>
        </p:spPr>
      </p:pic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6300788" y="5373688"/>
            <a:ext cx="21971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Могила Андерсена </a:t>
            </a:r>
          </a:p>
          <a:p>
            <a:r>
              <a: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Копенгагеге</a:t>
            </a:r>
          </a:p>
        </p:txBody>
      </p:sp>
      <p:pic>
        <p:nvPicPr>
          <p:cNvPr id="110601" name="Picture 9" descr="Меда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437063"/>
            <a:ext cx="1573213" cy="1584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0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0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/>
      <p:bldP spid="1106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765175"/>
          </a:xfrm>
        </p:spPr>
        <p:txBody>
          <a:bodyPr/>
          <a:lstStyle/>
          <a:p>
            <a:r>
              <a:rPr lang="ru-RU"/>
              <a:t>Литература и источники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196975"/>
            <a:ext cx="8229600" cy="4791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err="1">
                <a:solidFill>
                  <a:schemeClr val="tx2"/>
                </a:solidFill>
              </a:rPr>
              <a:t>Тишурина</a:t>
            </a:r>
            <a:r>
              <a:rPr lang="ru-RU" sz="2400" dirty="0">
                <a:solidFill>
                  <a:schemeClr val="tx2"/>
                </a:solidFill>
              </a:rPr>
              <a:t> О.Н. Писатели в начальной </a:t>
            </a:r>
            <a:r>
              <a:rPr lang="ru-RU" sz="2400" dirty="0" smtClean="0">
                <a:solidFill>
                  <a:schemeClr val="tx2"/>
                </a:solidFill>
              </a:rPr>
              <a:t>школе</a:t>
            </a:r>
            <a:endParaRPr lang="ru-RU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chemeClr val="tx2"/>
                </a:solidFill>
              </a:rPr>
              <a:t>Иллюстрированный энциклопедический словарь(картинки и фотографии</a:t>
            </a:r>
            <a:r>
              <a:rPr lang="ru-RU" sz="2400" dirty="0" smtClean="0">
                <a:solidFill>
                  <a:schemeClr val="tx2"/>
                </a:solidFill>
              </a:rPr>
              <a:t>)</a:t>
            </a:r>
            <a:endParaRPr lang="ru-RU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dirty="0">
                <a:hlinkClick r:id="rId2"/>
              </a:rPr>
              <a:t>http://lib.gmsib.ru/sites/anderson/priznanie.htm</a:t>
            </a:r>
            <a:endParaRPr lang="ru-RU" sz="2400" dirty="0"/>
          </a:p>
          <a:p>
            <a:pPr>
              <a:lnSpc>
                <a:spcPct val="90000"/>
              </a:lnSpc>
            </a:pPr>
            <a:r>
              <a:rPr lang="ru-RU" sz="2400" dirty="0">
                <a:hlinkClick r:id="rId3"/>
              </a:rPr>
              <a:t>http://sem44.narod.ru/andersen/andersen_grenbek_21.htm</a:t>
            </a:r>
            <a:endParaRPr lang="ru-RU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dirty="0">
                <a:hlinkClick r:id="rId4"/>
              </a:rPr>
              <a:t>http://www.pushkinlibrary.kz/virt_vystavka/andersen.html</a:t>
            </a:r>
            <a:endParaRPr lang="ru-RU" sz="2400" dirty="0"/>
          </a:p>
          <a:p>
            <a:pPr>
              <a:lnSpc>
                <a:spcPct val="90000"/>
              </a:lnSpc>
            </a:pPr>
            <a:endParaRPr lang="ru-RU" sz="2400" dirty="0"/>
          </a:p>
          <a:p>
            <a:pPr>
              <a:lnSpc>
                <a:spcPct val="90000"/>
              </a:lnSpc>
            </a:pPr>
            <a:endParaRPr lang="ru-RU" sz="2400" dirty="0"/>
          </a:p>
          <a:p>
            <a:pPr>
              <a:lnSpc>
                <a:spcPct val="90000"/>
              </a:lnSpc>
            </a:pPr>
            <a:endParaRPr lang="ru-RU" sz="2400" dirty="0"/>
          </a:p>
          <a:p>
            <a:pPr>
              <a:lnSpc>
                <a:spcPct val="90000"/>
              </a:lnSpc>
            </a:pPr>
            <a:endParaRPr lang="ru-RU" sz="2400" dirty="0"/>
          </a:p>
          <a:p>
            <a:pPr>
              <a:lnSpc>
                <a:spcPct val="90000"/>
              </a:lnSpc>
            </a:pPr>
            <a:endParaRPr lang="ru-RU" sz="2400" dirty="0"/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/>
              <a:t>Биография</a:t>
            </a:r>
          </a:p>
        </p:txBody>
      </p:sp>
      <p:pic>
        <p:nvPicPr>
          <p:cNvPr id="11271" name="Picture 7" descr="be_05fp045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557338"/>
            <a:ext cx="4075113" cy="4535487"/>
          </a:xfrm>
          <a:noFill/>
          <a:ln/>
        </p:spPr>
      </p:pic>
      <p:sp>
        <p:nvSpPr>
          <p:cNvPr id="112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412875"/>
            <a:ext cx="4038600" cy="4530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/>
              <a:t>Родился 2 апреля 1805 года в семье сапожника и прачки</a:t>
            </a:r>
          </a:p>
          <a:p>
            <a:pPr>
              <a:lnSpc>
                <a:spcPct val="90000"/>
              </a:lnSpc>
            </a:pPr>
            <a:r>
              <a:rPr lang="ru-RU" sz="2800"/>
              <a:t>С детства писал стихи, трагедии, пел и декламировал</a:t>
            </a:r>
          </a:p>
          <a:p>
            <a:pPr>
              <a:lnSpc>
                <a:spcPct val="90000"/>
              </a:lnSpc>
            </a:pPr>
            <a:r>
              <a:rPr lang="ru-RU" sz="2800"/>
              <a:t>Мечтал стать актёром</a:t>
            </a:r>
          </a:p>
          <a:p>
            <a:pPr>
              <a:lnSpc>
                <a:spcPct val="90000"/>
              </a:lnSpc>
            </a:pPr>
            <a:r>
              <a:rPr lang="ru-RU" sz="2800"/>
              <a:t>Лишь в 18 лет пошёл учиться в гимназию</a:t>
            </a:r>
          </a:p>
          <a:p>
            <a:pPr>
              <a:lnSpc>
                <a:spcPct val="90000"/>
              </a:lnSpc>
            </a:pPr>
            <a:r>
              <a:rPr lang="ru-RU" sz="2800"/>
              <a:t>Закончил университет</a:t>
            </a:r>
          </a:p>
          <a:p>
            <a:pPr>
              <a:lnSpc>
                <a:spcPct val="90000"/>
              </a:lnSpc>
            </a:pPr>
            <a:endParaRPr lang="ru-RU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ru-RU" sz="4800"/>
              <a:t>В память об Андерсене</a:t>
            </a:r>
          </a:p>
        </p:txBody>
      </p:sp>
      <p:pic>
        <p:nvPicPr>
          <p:cNvPr id="23584" name="Picture 32" descr="img_10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268413"/>
            <a:ext cx="2559050" cy="4075112"/>
          </a:xfrm>
          <a:noFill/>
          <a:ln/>
        </p:spPr>
      </p:pic>
      <p:pic>
        <p:nvPicPr>
          <p:cNvPr id="23566" name="Picture 14" descr="Памятник Андерсену Дан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88125" y="1700213"/>
            <a:ext cx="2239963" cy="3887787"/>
          </a:xfrm>
          <a:noFill/>
          <a:ln/>
        </p:spPr>
      </p:pic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3184525" y="3738563"/>
            <a:ext cx="314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1800" b="0">
                <a:solidFill>
                  <a:schemeClr val="tx1"/>
                </a:solidFill>
                <a:effectLst/>
              </a:rPr>
              <a:t>Дом, в котором жил Андерсен</a:t>
            </a:r>
          </a:p>
        </p:txBody>
      </p:sp>
      <p:pic>
        <p:nvPicPr>
          <p:cNvPr id="23573" name="Picture 21" descr="k_587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4221163"/>
            <a:ext cx="2133600" cy="2374900"/>
          </a:xfrm>
          <a:prstGeom prst="rect">
            <a:avLst/>
          </a:prstGeom>
          <a:noFill/>
        </p:spPr>
      </p:pic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5416550" y="6257925"/>
            <a:ext cx="221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1800" b="0">
                <a:solidFill>
                  <a:schemeClr val="tx1"/>
                </a:solidFill>
                <a:effectLst/>
              </a:rPr>
              <a:t>Памятник Русалочке</a:t>
            </a:r>
          </a:p>
        </p:txBody>
      </p:sp>
      <p:pic>
        <p:nvPicPr>
          <p:cNvPr id="23576" name="Picture 24" descr="До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1236663"/>
            <a:ext cx="3167063" cy="2452687"/>
          </a:xfrm>
          <a:prstGeom prst="rect">
            <a:avLst/>
          </a:prstGeom>
          <a:noFill/>
        </p:spPr>
      </p:pic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6442075" y="5661025"/>
            <a:ext cx="22717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Памятник Андерсену</a:t>
            </a:r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468313" y="5445125"/>
            <a:ext cx="23288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Памятник Андерсену </a:t>
            </a:r>
          </a:p>
          <a:p>
            <a:r>
              <a:rPr lang="ru-RU"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 городской Ратуши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72" grpId="0"/>
      <p:bldP spid="23574" grpId="0"/>
      <p:bldP spid="23581" grpId="0"/>
      <p:bldP spid="235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2857488" y="5429264"/>
            <a:ext cx="15811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Arial"/>
                <a:cs typeface="Arial"/>
              </a:rPr>
              <a:t>Сказки </a:t>
            </a:r>
          </a:p>
        </p:txBody>
      </p:sp>
      <p:pic>
        <p:nvPicPr>
          <p:cNvPr id="15365" name="Picture 5" descr="Андерс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2046288" cy="2965450"/>
          </a:xfrm>
          <a:prstGeom prst="rect">
            <a:avLst/>
          </a:prstGeom>
          <a:noFill/>
        </p:spPr>
      </p:pic>
      <p:pic>
        <p:nvPicPr>
          <p:cNvPr id="15366" name="Picture 6" descr="uglyd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1763" y="260350"/>
            <a:ext cx="2270125" cy="2952750"/>
          </a:xfrm>
          <a:prstGeom prst="rect">
            <a:avLst/>
          </a:prstGeom>
          <a:noFill/>
        </p:spPr>
      </p:pic>
      <p:pic>
        <p:nvPicPr>
          <p:cNvPr id="15368" name="Picture 8" descr="sold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9563" y="3573463"/>
            <a:ext cx="2095500" cy="3038475"/>
          </a:xfrm>
          <a:prstGeom prst="rect">
            <a:avLst/>
          </a:prstGeom>
          <a:noFill/>
        </p:spPr>
      </p:pic>
      <p:sp>
        <p:nvSpPr>
          <p:cNvPr id="15371" name="WordArt 11"/>
          <p:cNvSpPr>
            <a:spLocks noChangeArrowheads="1" noChangeShapeType="1" noTextEdit="1"/>
          </p:cNvSpPr>
          <p:nvPr/>
        </p:nvSpPr>
        <p:spPr bwMode="auto">
          <a:xfrm>
            <a:off x="4357686" y="5357826"/>
            <a:ext cx="2160587" cy="606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latin typeface="Arial"/>
                <a:cs typeface="Arial"/>
              </a:rPr>
              <a:t>Андерсена</a:t>
            </a:r>
          </a:p>
        </p:txBody>
      </p:sp>
      <p:pic>
        <p:nvPicPr>
          <p:cNvPr id="15372" name="Picture 12" descr="Дюймовоч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644900"/>
            <a:ext cx="2182813" cy="2808288"/>
          </a:xfrm>
          <a:prstGeom prst="rect">
            <a:avLst/>
          </a:prstGeom>
          <a:noFill/>
        </p:spPr>
      </p:pic>
      <p:pic>
        <p:nvPicPr>
          <p:cNvPr id="12" name="Picture 7" descr="Image_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786050" y="428604"/>
            <a:ext cx="3473450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Эль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86446" y="2357430"/>
            <a:ext cx="3038475" cy="4176712"/>
          </a:xfrm>
          <a:prstGeom prst="rect">
            <a:avLst/>
          </a:prstGeom>
          <a:noFill/>
          <a:ln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ДЮЙМОВОЧКА</a:t>
            </a:r>
            <a:endParaRPr lang="ru-RU" dirty="0"/>
          </a:p>
        </p:txBody>
      </p:sp>
      <p:pic>
        <p:nvPicPr>
          <p:cNvPr id="5" name="Picture 5" descr="Image_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1538" y="1285860"/>
            <a:ext cx="4143404" cy="4286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ДЮЙМОВОЧКА</a:t>
            </a:r>
            <a:endParaRPr lang="ru-RU" dirty="0"/>
          </a:p>
        </p:txBody>
      </p:sp>
      <p:pic>
        <p:nvPicPr>
          <p:cNvPr id="4" name="Picture 12" descr="Дюймовочк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14546" y="1357298"/>
            <a:ext cx="550072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МАЛЕНЬКИЙ КЛАУС И БОЛЬШОЙ КЛАУС</a:t>
            </a:r>
            <a:endParaRPr lang="ru-RU" dirty="0"/>
          </a:p>
        </p:txBody>
      </p:sp>
      <p:pic>
        <p:nvPicPr>
          <p:cNvPr id="1026" name="Picture 2" descr="C:\Users\Катерина\Pictures\0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30830" y="1618774"/>
            <a:ext cx="3634740" cy="4396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НОВОЕ ПЛАТЬЕ КОРОЛЯ</a:t>
            </a:r>
            <a:endParaRPr lang="ru-RU" dirty="0"/>
          </a:p>
        </p:txBody>
      </p:sp>
      <p:pic>
        <p:nvPicPr>
          <p:cNvPr id="4" name="Picture 10" descr="ill_iz_novoe_platye_koroly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571612"/>
            <a:ext cx="6929486" cy="485778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ДИКИЕ ЛЕБЕДИ</a:t>
            </a:r>
            <a:endParaRPr lang="ru-RU" dirty="0"/>
          </a:p>
        </p:txBody>
      </p:sp>
      <p:pic>
        <p:nvPicPr>
          <p:cNvPr id="4" name="Picture 7" descr="Image_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4187" y="1674019"/>
            <a:ext cx="3248025" cy="4286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</TotalTime>
  <Words>182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Великий сказочник</vt:lpstr>
      <vt:lpstr>Биография</vt:lpstr>
      <vt:lpstr>В память об Андерсене</vt:lpstr>
      <vt:lpstr>Слайд 4</vt:lpstr>
      <vt:lpstr>ДЮЙМОВОЧКА</vt:lpstr>
      <vt:lpstr>ДЮЙМОВОЧКА</vt:lpstr>
      <vt:lpstr>МАЛЕНЬКИЙ КЛАУС И БОЛЬШОЙ КЛАУС</vt:lpstr>
      <vt:lpstr>НОВОЕ ПЛАТЬЕ КОРОЛЯ</vt:lpstr>
      <vt:lpstr>ДИКИЕ ЛЕБЕДИ</vt:lpstr>
      <vt:lpstr>СВИНОПАС</vt:lpstr>
      <vt:lpstr>СОЛОВЕЙ</vt:lpstr>
      <vt:lpstr>РУСАЛОЧКА</vt:lpstr>
      <vt:lpstr>СТОЙКИЙ ОЛОВЯННЫЙ СОЛДАТИК</vt:lpstr>
      <vt:lpstr>Слайд 14</vt:lpstr>
      <vt:lpstr>Андерсен – великий датский сказочник</vt:lpstr>
      <vt:lpstr>В память о великом сказочнике</vt:lpstr>
      <vt:lpstr>Литература и 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Катерина</dc:creator>
  <cp:lastModifiedBy>Tata</cp:lastModifiedBy>
  <cp:revision>8</cp:revision>
  <dcterms:created xsi:type="dcterms:W3CDTF">2014-01-29T03:09:22Z</dcterms:created>
  <dcterms:modified xsi:type="dcterms:W3CDTF">2014-07-27T09:56:42Z</dcterms:modified>
</cp:coreProperties>
</file>