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3" r:id="rId2"/>
    <p:sldId id="274" r:id="rId3"/>
    <p:sldId id="272" r:id="rId4"/>
    <p:sldId id="275" r:id="rId5"/>
    <p:sldId id="276" r:id="rId6"/>
    <p:sldId id="277" r:id="rId7"/>
    <p:sldId id="278" r:id="rId8"/>
    <p:sldId id="279" r:id="rId9"/>
    <p:sldId id="280" r:id="rId10"/>
    <p:sldId id="270" r:id="rId11"/>
    <p:sldId id="282" r:id="rId12"/>
    <p:sldId id="283" r:id="rId13"/>
    <p:sldId id="284" r:id="rId14"/>
    <p:sldId id="285" r:id="rId15"/>
    <p:sldId id="28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609BC-D73A-4062-BD2C-A7C5CC2A3487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B1E42-F59C-43D2-A638-04C227995A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900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Творческие искания художников на рубеже 19 – 20 веков.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95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01" y="476672"/>
            <a:ext cx="8236679" cy="620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716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9036496" cy="547260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Абстракционизм </a:t>
            </a:r>
            <a:r>
              <a:rPr lang="ru-RU" dirty="0"/>
              <a:t>(лат. </a:t>
            </a:r>
            <a:r>
              <a:rPr lang="ru-RU" dirty="0" err="1"/>
              <a:t>abstractio</a:t>
            </a:r>
            <a:r>
              <a:rPr lang="ru-RU" dirty="0"/>
              <a:t> — удаление, отвлечение) — направление </a:t>
            </a:r>
            <a:r>
              <a:rPr lang="ru-RU" dirty="0" smtClean="0"/>
              <a:t>не фигуративного </a:t>
            </a:r>
            <a:r>
              <a:rPr lang="ru-RU" dirty="0"/>
              <a:t>искусства, отказавшегося от приближённого к действительности изображения форм в живописи и скульптуре. Одна из целей абстракционизма — достижение «гармонизации», создание определённых цветовых сочетаний и геометрических форм, чтобы вызвать у созерцателя разнообразные ассоциации, хотя некоторые картины выглядят как простая точка посередине холста. Основоположники: Василий Кандинский, Казимир Малевич, Наталья Гончарова и Михаил </a:t>
            </a:r>
            <a:r>
              <a:rPr lang="ru-RU" dirty="0" smtClean="0"/>
              <a:t>Ларионов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377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967" y="0"/>
            <a:ext cx="44353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169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74921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463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94129"/>
            <a:ext cx="5695891" cy="676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627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2860"/>
            <a:ext cx="7275787" cy="668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87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«Творить, значит выражать то, </a:t>
            </a:r>
            <a:br>
              <a:rPr lang="ru-RU" dirty="0" smtClean="0"/>
            </a:br>
            <a:r>
              <a:rPr lang="ru-RU" dirty="0" smtClean="0"/>
              <a:t>что есть в тебе».</a:t>
            </a:r>
            <a:br>
              <a:rPr lang="ru-RU" dirty="0" smtClean="0"/>
            </a:br>
            <a:r>
              <a:rPr lang="ru-RU" dirty="0" smtClean="0"/>
              <a:t> Анри Матисс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2585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3"/>
            <a:ext cx="5333609" cy="686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25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" y="-20182"/>
            <a:ext cx="8612644" cy="684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106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007"/>
            <a:ext cx="5305772" cy="683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65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5269"/>
            <a:ext cx="7900457" cy="676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011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5" y="188640"/>
            <a:ext cx="8077311" cy="65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464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" y="548680"/>
            <a:ext cx="903629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249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8131"/>
            <a:ext cx="6624736" cy="687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7867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93</Words>
  <Application>Microsoft Office PowerPoint</Application>
  <PresentationFormat>Экран (4:3)</PresentationFormat>
  <Paragraphs>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Творческие искания художников на рубеже 19 – 20 веков.</vt:lpstr>
      <vt:lpstr>«Творить, значит выражать то,  что есть в тебе».  Анри Матисс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«Чёрный квадрат» художника Казимира  Малевича.</dc:title>
  <cp:lastModifiedBy>Admin</cp:lastModifiedBy>
  <cp:revision>39</cp:revision>
  <dcterms:modified xsi:type="dcterms:W3CDTF">2014-02-25T19:00:46Z</dcterms:modified>
</cp:coreProperties>
</file>