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80B-B951-4069-BDEB-A2E7C3C513E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D858-8909-43EC-9612-13529472D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5D858-8909-43EC-9612-13529472DB8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5D858-8909-43EC-9612-13529472DB8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5F1E93-D05C-4BE4-9CA0-4604502C731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9EEA88-BE80-45F8-9C0C-2C3A45A9F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enponies.com/tim/pathways/buddha/images/buddha_lotus01.jpg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4.jpeg"/><Relationship Id="rId2" Type="http://schemas.openxmlformats.org/officeDocument/2006/relationships/hyperlink" Target="http://theessenechurchofpeace.org/mornin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liinka-xram.narod.ru/prihod/krest1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threeda.ru/images/stories/11/big/image009.jpg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4.bp.blogspot.com/_lCCZhJBrfOY/TCMNU4p7obI/AAAAAAAAA44/UxeWrVRjriY/s1600/%D0%A5%D1%80%D0%B8%D1%81%D1%82%D0%BE%D1%8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928670"/>
            <a:ext cx="7406640" cy="14721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/>
              </a:rPr>
              <a:t>Традиционные религии России</a:t>
            </a:r>
            <a:endParaRPr lang="ru-RU" sz="54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714620"/>
            <a:ext cx="7406640" cy="38576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 В странах, где мирно</a:t>
            </a:r>
            <a:r>
              <a:rPr lang="ru-RU" sz="3200" dirty="0" smtClean="0"/>
              <a:t> </a:t>
            </a:r>
            <a:r>
              <a:rPr lang="ru-RU" sz="3200" b="1" dirty="0" smtClean="0"/>
              <a:t>соседствуют разные религии, их храмы не мешают друг другу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                             (народная мудрость</a:t>
            </a:r>
            <a:r>
              <a:rPr lang="ru-RU" sz="3200" dirty="0" smtClean="0"/>
              <a:t>)</a:t>
            </a:r>
            <a:endParaRPr lang="en-US" sz="3200" dirty="0" smtClean="0"/>
          </a:p>
          <a:p>
            <a:r>
              <a:rPr lang="en-US" sz="3200" dirty="0" smtClean="0"/>
              <a:t>	</a:t>
            </a:r>
            <a:r>
              <a:rPr lang="en-US" sz="3200" dirty="0" smtClean="0"/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	МБОУ СОШ №7 им.Героя России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Крупинова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А.А.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	г.Городца , Нижегородской обл.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Ларионова Т.Н.	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0958" y="274638"/>
            <a:ext cx="143273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5140" y="3214686"/>
            <a:ext cx="2218548" cy="3033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theessenechurchofpeace.org/mornin1.gif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5" y="142852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threeda.ru/images/stories/11/big/image009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"/>
            <a:ext cx="300039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liinka-xram.narod.ru/prihod/krest1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3286124"/>
            <a:ext cx="307183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zenponies.com/tim/pathways/buddha/images/buddha_lotus01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3429000"/>
            <a:ext cx="3081335" cy="320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652" y="274638"/>
            <a:ext cx="50403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3900" y="1447800"/>
            <a:ext cx="789788" cy="1981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42852"/>
            <a:ext cx="335758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христианство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00438"/>
            <a:ext cx="307183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иудаизм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00438"/>
            <a:ext cx="307183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буддизм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142852"/>
            <a:ext cx="307183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ислам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6" descr="i?id=12119231&amp;tov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85794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?id=6511396&amp;tov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4214818"/>
            <a:ext cx="2987675" cy="2500330"/>
          </a:xfrm>
          <a:prstGeom prst="rect">
            <a:avLst/>
          </a:prstGeom>
          <a:noFill/>
          <a:ln/>
        </p:spPr>
      </p:pic>
      <p:pic>
        <p:nvPicPr>
          <p:cNvPr id="11" name="Picture 5" descr="bud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14818"/>
            <a:ext cx="385765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i?id=10436615&amp;tov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785794"/>
            <a:ext cx="3429024" cy="263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0010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</a:t>
            </a:r>
            <a:r>
              <a:rPr lang="ru-RU" sz="9800" b="1" dirty="0" smtClean="0"/>
              <a:t>План: </a:t>
            </a:r>
            <a:br>
              <a:rPr lang="ru-RU" sz="9800" b="1" dirty="0" smtClean="0"/>
            </a:br>
            <a:endParaRPr lang="ru-RU" sz="9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71612"/>
            <a:ext cx="7498080" cy="3819532"/>
          </a:xfrm>
        </p:spPr>
        <p:txBody>
          <a:bodyPr/>
          <a:lstStyle/>
          <a:p>
            <a:r>
              <a:rPr lang="ru-RU" b="1" dirty="0" smtClean="0"/>
              <a:t>1.Название религии.</a:t>
            </a:r>
          </a:p>
          <a:p>
            <a:r>
              <a:rPr lang="ru-RU" b="1" dirty="0" smtClean="0"/>
              <a:t>2.Основатель.</a:t>
            </a:r>
          </a:p>
          <a:p>
            <a:r>
              <a:rPr lang="ru-RU" b="1" dirty="0" smtClean="0"/>
              <a:t>3.Священная книга.</a:t>
            </a:r>
          </a:p>
          <a:p>
            <a:r>
              <a:rPr lang="ru-RU" b="1" dirty="0" smtClean="0"/>
              <a:t>4.Хранители традиций.</a:t>
            </a:r>
          </a:p>
          <a:p>
            <a:r>
              <a:rPr lang="ru-RU" b="1" dirty="0" smtClean="0"/>
              <a:t>5.Священное сооружение.</a:t>
            </a:r>
          </a:p>
          <a:p>
            <a:r>
              <a:rPr lang="ru-RU" b="1" dirty="0" smtClean="0"/>
              <a:t>6.Обычаи и ритуалы.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9586" y="274638"/>
            <a:ext cx="100410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" descr="i?id=178597555-33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4638" y="214290"/>
            <a:ext cx="2519362" cy="1814512"/>
          </a:xfrm>
          <a:prstGeom prst="rect">
            <a:avLst/>
          </a:prstGeom>
          <a:noFill/>
        </p:spPr>
      </p:pic>
      <p:pic>
        <p:nvPicPr>
          <p:cNvPr id="6" name="Picture 6" descr="i?id=336386273-29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1531938" cy="2087562"/>
          </a:xfrm>
          <a:prstGeom prst="rect">
            <a:avLst/>
          </a:prstGeom>
          <a:noFill/>
        </p:spPr>
      </p:pic>
      <p:pic>
        <p:nvPicPr>
          <p:cNvPr id="7" name="Picture 20" descr="i?id=188633908-18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571744"/>
            <a:ext cx="1728787" cy="2160587"/>
          </a:xfrm>
          <a:prstGeom prst="rect">
            <a:avLst/>
          </a:prstGeom>
          <a:noFill/>
        </p:spPr>
      </p:pic>
      <p:pic>
        <p:nvPicPr>
          <p:cNvPr id="8" name="Picture 12" descr="i?id=251097778-05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71480"/>
            <a:ext cx="2786082" cy="1928826"/>
          </a:xfrm>
          <a:prstGeom prst="rect">
            <a:avLst/>
          </a:prstGeom>
          <a:noFill/>
        </p:spPr>
      </p:pic>
      <p:pic>
        <p:nvPicPr>
          <p:cNvPr id="9" name="Picture 6" descr="i?id=129051895-18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5000636"/>
            <a:ext cx="2230439" cy="1714512"/>
          </a:xfrm>
          <a:prstGeom prst="rect">
            <a:avLst/>
          </a:prstGeom>
          <a:noFill/>
        </p:spPr>
      </p:pic>
      <p:pic>
        <p:nvPicPr>
          <p:cNvPr id="10" name="Picture 8" descr="i?id=381971870-54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954892"/>
            <a:ext cx="2643206" cy="1760255"/>
          </a:xfrm>
          <a:prstGeom prst="rect">
            <a:avLst/>
          </a:prstGeom>
          <a:noFill/>
        </p:spPr>
      </p:pic>
      <p:pic>
        <p:nvPicPr>
          <p:cNvPr id="11" name="Picture 12" descr="i?id=503968802-45-72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572264" y="2571744"/>
            <a:ext cx="2357454" cy="1643074"/>
          </a:xfrm>
          <a:prstGeom prst="rect">
            <a:avLst/>
          </a:prstGeom>
          <a:noFill/>
        </p:spPr>
      </p:pic>
      <p:pic>
        <p:nvPicPr>
          <p:cNvPr id="12" name="Picture 7" descr="&amp;Kcy;&amp;acy;&amp;rcy;&amp;tcy;&amp;icy;&amp;ncy;&amp;kcy;&amp;acy; 4 &amp;icy;&amp;zcy; 534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2643182"/>
            <a:ext cx="2571768" cy="2227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Мудрые мысли из священных книг.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Буддизм</a:t>
            </a:r>
            <a:r>
              <a:rPr lang="ru-RU" dirty="0" smtClean="0"/>
              <a:t>: «… можно улучшить свою участь если говорить правду, не брать чужого, все время стремиться к добру и ни к кому не чувствовать злобы и зависти».</a:t>
            </a:r>
          </a:p>
          <a:p>
            <a:r>
              <a:rPr lang="ru-RU" b="1" dirty="0" smtClean="0"/>
              <a:t>Иудаизм</a:t>
            </a:r>
            <a:r>
              <a:rPr lang="ru-RU" dirty="0" smtClean="0"/>
              <a:t>: «И изрёк Бог слова сии: «… Почитай отца твоего и мать, …не  убий, не прелюбодействуй, не кради …»</a:t>
            </a:r>
          </a:p>
          <a:p>
            <a:r>
              <a:rPr lang="ru-RU" b="1" dirty="0" smtClean="0"/>
              <a:t>Христианство</a:t>
            </a:r>
            <a:r>
              <a:rPr lang="ru-RU" dirty="0" smtClean="0"/>
              <a:t>: «Не суди да не судимы будете … И так во, всём, как хотите, чтобы с вами поступали люди, так поступайте и вы с ними».</a:t>
            </a:r>
          </a:p>
          <a:p>
            <a:r>
              <a:rPr lang="ru-RU" b="1" dirty="0" smtClean="0"/>
              <a:t>Ислам</a:t>
            </a:r>
            <a:r>
              <a:rPr lang="ru-RU" dirty="0" smtClean="0"/>
              <a:t>: « Поистине Аллах приказывает справедливость, благодеяние и дары близким; и Он удерживает от мерзости, гнусного и преступления»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Игра «Кто ни разу не ошибётся?» </a:t>
            </a:r>
            <a:endParaRPr lang="ru-RU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000108"/>
            <a:ext cx="2286016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нирвана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3071810"/>
            <a:ext cx="1785950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менора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071810"/>
            <a:ext cx="2071702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тфилин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000240"/>
            <a:ext cx="3214710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каллиграфия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071810"/>
            <a:ext cx="2357454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скрижали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000108"/>
            <a:ext cx="2071702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минарет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2000240"/>
            <a:ext cx="1643074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умма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2000240"/>
            <a:ext cx="1928826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алтарь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1000108"/>
            <a:ext cx="2000264" cy="50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икона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8887968" y="2928934"/>
            <a:ext cx="45719" cy="33194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Рисунок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429132"/>
            <a:ext cx="2888856" cy="22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Documents and Settings\HARd\Мои документы\Downloads\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429132"/>
            <a:ext cx="2464069" cy="2214578"/>
          </a:xfrm>
          <a:prstGeom prst="rect">
            <a:avLst/>
          </a:prstGeom>
          <a:noFill/>
        </p:spPr>
      </p:pic>
      <p:pic>
        <p:nvPicPr>
          <p:cNvPr id="17" name="Picture 3" descr="C:\Documents and Settings\HARd\Мои документы\Downloads\м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500570"/>
            <a:ext cx="2143140" cy="2131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Игра «Кто ни разу не ошибётся?» </a:t>
            </a:r>
            <a:endParaRPr lang="ru-RU" b="1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928670"/>
          <a:ext cx="7499350" cy="433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21074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Христианство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икона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алтарь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Ислам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каллиграфия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минарет</a:t>
                      </a:r>
                    </a:p>
                    <a:p>
                      <a:pPr algn="ctr"/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умма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0741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Буддизм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нирвана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алтарь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Иудаизм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скрижали</a:t>
                      </a:r>
                    </a:p>
                    <a:p>
                      <a:pPr algn="ctr"/>
                      <a:r>
                        <a:rPr lang="ru-RU" sz="2800" b="1" smtClean="0">
                          <a:solidFill>
                            <a:srgbClr val="FF0000"/>
                          </a:solidFill>
                        </a:rPr>
                        <a:t>менора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9586" y="274638"/>
            <a:ext cx="100410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7498080" cy="4800600"/>
          </a:xfrm>
        </p:spPr>
        <p:txBody>
          <a:bodyPr/>
          <a:lstStyle/>
          <a:p>
            <a:r>
              <a:rPr lang="ru-RU" b="1" dirty="0" smtClean="0"/>
              <a:t>Поймите! Бог - не ритуал,</a:t>
            </a:r>
            <a:br>
              <a:rPr lang="ru-RU" b="1" dirty="0" smtClean="0"/>
            </a:br>
            <a:r>
              <a:rPr lang="ru-RU" b="1" dirty="0" smtClean="0"/>
              <a:t>Не словоблудье, песнопенья,</a:t>
            </a:r>
            <a:br>
              <a:rPr lang="ru-RU" b="1" dirty="0" smtClean="0"/>
            </a:br>
            <a:r>
              <a:rPr lang="ru-RU" b="1" dirty="0" smtClean="0"/>
              <a:t>Бог - состояние Любви!</a:t>
            </a:r>
            <a:br>
              <a:rPr lang="ru-RU" b="1" dirty="0" smtClean="0"/>
            </a:br>
            <a:r>
              <a:rPr lang="ru-RU" b="1" dirty="0" smtClean="0"/>
              <a:t>ЛЮБВИ ко ВСЕМ,  БЕЗ ИСКЛЮЧЕНИЙ!</a:t>
            </a:r>
          </a:p>
          <a:p>
            <a:endParaRPr lang="ru-RU" dirty="0"/>
          </a:p>
        </p:txBody>
      </p:sp>
      <p:pic>
        <p:nvPicPr>
          <p:cNvPr id="1026" name="Picture 2" descr="http://4.bp.blogspot.com/_lCCZhJBrfOY/TCMNU4p7obI/AAAAAAAAA44/UxeWrVRjriY/s1600/%D0%A5%D1%80%D0%B8%D1%81%D1%82%D0%BE%D1%8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3882"/>
            <a:ext cx="4505321" cy="3372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211</Words>
  <Application>Microsoft Office PowerPoint</Application>
  <PresentationFormat>Экран (4:3)</PresentationFormat>
  <Paragraphs>50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Традиционные религии России</vt:lpstr>
      <vt:lpstr>Слайд 2</vt:lpstr>
      <vt:lpstr>Слайд 3</vt:lpstr>
      <vt:lpstr>   План:  </vt:lpstr>
      <vt:lpstr>Слайд 5</vt:lpstr>
      <vt:lpstr>Мудрые мысли из священных книг.</vt:lpstr>
      <vt:lpstr>Игра «Кто ни разу не ошибётся?» </vt:lpstr>
      <vt:lpstr>Игра «Кто ни разу не ошибётся?» </vt:lpstr>
      <vt:lpstr>Слайд 9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Традиционные религии России</dc:title>
  <dc:creator>FuckYouBill</dc:creator>
  <cp:lastModifiedBy>Admin</cp:lastModifiedBy>
  <cp:revision>14</cp:revision>
  <dcterms:created xsi:type="dcterms:W3CDTF">2013-03-18T16:07:08Z</dcterms:created>
  <dcterms:modified xsi:type="dcterms:W3CDTF">2014-02-17T12:07:46Z</dcterms:modified>
</cp:coreProperties>
</file>