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59" r:id="rId6"/>
    <p:sldId id="264" r:id="rId7"/>
    <p:sldId id="261" r:id="rId8"/>
    <p:sldId id="262" r:id="rId9"/>
    <p:sldId id="263" r:id="rId10"/>
    <p:sldId id="267" r:id="rId11"/>
    <p:sldId id="268" r:id="rId12"/>
    <p:sldId id="269" r:id="rId13"/>
    <p:sldId id="266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3BCC-7D4B-4DC1-98FA-71C5A6C0CAFF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B900-5EF5-45A1-8487-C08D1B8085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3BCC-7D4B-4DC1-98FA-71C5A6C0CAFF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B900-5EF5-45A1-8487-C08D1B8085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3BCC-7D4B-4DC1-98FA-71C5A6C0CAFF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B900-5EF5-45A1-8487-C08D1B8085B5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3BCC-7D4B-4DC1-98FA-71C5A6C0CAFF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B900-5EF5-45A1-8487-C08D1B8085B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3BCC-7D4B-4DC1-98FA-71C5A6C0CAFF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B900-5EF5-45A1-8487-C08D1B8085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3BCC-7D4B-4DC1-98FA-71C5A6C0CAFF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B900-5EF5-45A1-8487-C08D1B8085B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3BCC-7D4B-4DC1-98FA-71C5A6C0CAFF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B900-5EF5-45A1-8487-C08D1B8085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3BCC-7D4B-4DC1-98FA-71C5A6C0CAFF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B900-5EF5-45A1-8487-C08D1B8085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3BCC-7D4B-4DC1-98FA-71C5A6C0CAFF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B900-5EF5-45A1-8487-C08D1B8085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3BCC-7D4B-4DC1-98FA-71C5A6C0CAFF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B900-5EF5-45A1-8487-C08D1B8085B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3BCC-7D4B-4DC1-98FA-71C5A6C0CAFF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B900-5EF5-45A1-8487-C08D1B8085B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E4B3BCC-7D4B-4DC1-98FA-71C5A6C0CAFF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793B900-5EF5-45A1-8487-C08D1B8085B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/>
          <a:lstStyle/>
          <a:p>
            <a:r>
              <a:rPr lang="ru-RU" dirty="0" smtClean="0"/>
              <a:t>ДОБРО И ЗЛО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501008"/>
            <a:ext cx="6400800" cy="14732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Составила учитель начальных классов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r"/>
            <a:r>
              <a:rPr lang="ru-RU" smtClean="0">
                <a:solidFill>
                  <a:schemeClr val="bg2">
                    <a:lumMod val="25000"/>
                  </a:schemeClr>
                </a:solidFill>
              </a:rPr>
              <a:t>ГБОУ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«Школа здоровья»№1099, </a:t>
            </a:r>
          </a:p>
          <a:p>
            <a:pPr algn="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Хохлова Наталья Петровна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55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38328"/>
            <a:ext cx="3178696" cy="6424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В зеркале…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23528" y="6218238"/>
            <a:ext cx="3822192" cy="639762"/>
          </a:xfrm>
        </p:spPr>
        <p:txBody>
          <a:bodyPr/>
          <a:lstStyle/>
          <a:p>
            <a:r>
              <a:rPr lang="ru-RU" dirty="0"/>
              <a:t>Война у нас в разгаре!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40968"/>
            <a:ext cx="3999772" cy="2999829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211960" y="1700808"/>
            <a:ext cx="3822192" cy="639762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Иду домой мимо зеркал,</a:t>
            </a:r>
          </a:p>
          <a:p>
            <a:r>
              <a:rPr lang="ru-RU" dirty="0">
                <a:solidFill>
                  <a:schemeClr val="bg1"/>
                </a:solidFill>
              </a:rPr>
              <a:t>Смотрю — красивый парень!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04864"/>
            <a:ext cx="4425103" cy="3814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5"/>
          <p:cNvSpPr txBox="1">
            <a:spLocks/>
          </p:cNvSpPr>
          <p:nvPr/>
        </p:nvSpPr>
        <p:spPr>
          <a:xfrm>
            <a:off x="6516216" y="896840"/>
            <a:ext cx="2304256" cy="642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sz="6700" dirty="0" smtClean="0"/>
              <a:t>Агния </a:t>
            </a:r>
            <a:r>
              <a:rPr lang="ru-RU" sz="6700" dirty="0" err="1" smtClean="0"/>
              <a:t>Барто</a:t>
            </a:r>
            <a:endParaRPr lang="ru-RU" sz="6700" dirty="0"/>
          </a:p>
        </p:txBody>
      </p:sp>
    </p:spTree>
    <p:extLst>
      <p:ext uri="{BB962C8B-B14F-4D97-AF65-F5344CB8AC3E}">
        <p14:creationId xmlns:p14="http://schemas.microsoft.com/office/powerpoint/2010/main" val="83403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 доброй старушки спросили…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996952"/>
            <a:ext cx="3790197" cy="3561259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3240360" cy="4305052"/>
          </a:xfrm>
        </p:spPr>
      </p:pic>
    </p:spTree>
    <p:extLst>
      <p:ext uri="{BB962C8B-B14F-4D97-AF65-F5344CB8AC3E}">
        <p14:creationId xmlns:p14="http://schemas.microsoft.com/office/powerpoint/2010/main" val="118793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Следующая тема «Добродетель и порок».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3773785" cy="3696769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12976"/>
            <a:ext cx="3528392" cy="3328961"/>
          </a:xfrm>
        </p:spPr>
      </p:pic>
    </p:spTree>
    <p:extLst>
      <p:ext uri="{BB962C8B-B14F-4D97-AF65-F5344CB8AC3E}">
        <p14:creationId xmlns:p14="http://schemas.microsoft.com/office/powerpoint/2010/main" val="13173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67120"/>
            <a:ext cx="6912768" cy="517377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Мой друг, иди дорогою ДОБРА…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5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4341924" cy="4248472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635896" y="4869160"/>
            <a:ext cx="4968552" cy="1368152"/>
          </a:xfrm>
        </p:spPr>
        <p:txBody>
          <a:bodyPr>
            <a:noAutofit/>
          </a:bodyPr>
          <a:lstStyle/>
          <a:p>
            <a:r>
              <a:rPr lang="ru-RU" sz="3000" dirty="0" smtClean="0"/>
              <a:t>Сегодня на уроке я узнал…</a:t>
            </a:r>
          </a:p>
          <a:p>
            <a:r>
              <a:rPr lang="ru-RU" sz="3000" dirty="0" smtClean="0"/>
              <a:t>Сегодня на уроке я понял…</a:t>
            </a:r>
          </a:p>
          <a:p>
            <a:r>
              <a:rPr lang="ru-RU" sz="3000" dirty="0" smtClean="0"/>
              <a:t>Сегодня на уроке я решил…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379840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51520" y="1196752"/>
            <a:ext cx="8712968" cy="511256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Добрые </a:t>
            </a:r>
            <a:r>
              <a:rPr lang="ru-RU" sz="2000" dirty="0"/>
              <a:t>души – это сады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/>
              <a:t>Добрые мысли – это корни</a:t>
            </a:r>
            <a:r>
              <a:rPr lang="ru-RU" sz="2000" dirty="0" smtClean="0"/>
              <a:t>.</a:t>
            </a:r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Добрые </a:t>
            </a:r>
            <a:r>
              <a:rPr lang="ru-RU" sz="2000" dirty="0"/>
              <a:t>слова – это цветы.</a:t>
            </a:r>
          </a:p>
          <a:p>
            <a:endParaRPr lang="ru-RU" sz="2000" dirty="0" smtClean="0"/>
          </a:p>
          <a:p>
            <a:r>
              <a:rPr lang="ru-RU" sz="2000" dirty="0" smtClean="0"/>
              <a:t>Добрые </a:t>
            </a:r>
            <a:r>
              <a:rPr lang="ru-RU" sz="2000" dirty="0"/>
              <a:t>дела </a:t>
            </a:r>
            <a:r>
              <a:rPr lang="ru-RU" sz="2000" dirty="0" smtClean="0"/>
              <a:t>-это фрукты.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Позаботьтесь </a:t>
            </a:r>
            <a:r>
              <a:rPr lang="ru-RU" dirty="0"/>
              <a:t>о своем саде и берегите его от сорняков, заполните его светом добрых дел.</a:t>
            </a:r>
          </a:p>
          <a:p>
            <a:pPr algn="r"/>
            <a:r>
              <a:rPr lang="ru-RU" i="1" dirty="0" smtClean="0"/>
              <a:t>(</a:t>
            </a:r>
            <a:r>
              <a:rPr lang="ru-RU" i="1" dirty="0"/>
              <a:t>Поэт Генри </a:t>
            </a:r>
            <a:r>
              <a:rPr lang="ru-RU" i="1" dirty="0" err="1"/>
              <a:t>Уодсворт</a:t>
            </a:r>
            <a:r>
              <a:rPr lang="ru-RU" i="1" dirty="0"/>
              <a:t> </a:t>
            </a:r>
            <a:r>
              <a:rPr lang="ru-RU" i="1" dirty="0" err="1"/>
              <a:t>Лонгфемло</a:t>
            </a:r>
            <a:r>
              <a:rPr lang="ru-RU" i="1" dirty="0" smtClean="0"/>
              <a:t>)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92696"/>
            <a:ext cx="5089996" cy="409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65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63272" cy="1866536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bg1"/>
                </a:solidFill>
              </a:rPr>
              <a:t>Добро - благо</a:t>
            </a:r>
            <a:r>
              <a:rPr lang="ru-RU" sz="3000" dirty="0">
                <a:solidFill>
                  <a:schemeClr val="bg1"/>
                </a:solidFill>
              </a:rPr>
              <a:t>, что честно и полезно, все чего требует от нас долг человека, гражданина, семьянина; противоположность худу и злу. 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34942"/>
            <a:ext cx="6768752" cy="4920274"/>
          </a:xfrm>
        </p:spPr>
      </p:pic>
    </p:spTree>
    <p:extLst>
      <p:ext uri="{BB962C8B-B14F-4D97-AF65-F5344CB8AC3E}">
        <p14:creationId xmlns:p14="http://schemas.microsoft.com/office/powerpoint/2010/main" val="251529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556792"/>
            <a:ext cx="4104456" cy="460851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Как </a:t>
            </a:r>
            <a:r>
              <a:rPr lang="ru-RU" dirty="0"/>
              <a:t>часто мы спорим, не зная значения слов.</a:t>
            </a:r>
          </a:p>
          <a:p>
            <a:r>
              <a:rPr lang="ru-RU" dirty="0"/>
              <a:t>А суть их поймёшь — и ответ очевидный готов.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Вот так же с вопросом важнейшим о зле и добре.</a:t>
            </a:r>
          </a:p>
          <a:p>
            <a:r>
              <a:rPr lang="ru-RU" dirty="0"/>
              <a:t>Все спорят, а смысл исчезает, как в чёрной дыре.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Но этот вопрос нам нельзя отложить на потом.</a:t>
            </a:r>
          </a:p>
          <a:p>
            <a:r>
              <a:rPr lang="ru-RU" dirty="0"/>
              <a:t>Иначе неясно, зачем на Земле мы живём.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Источник добра — совершенный и вечный Творец,</a:t>
            </a:r>
          </a:p>
          <a:p>
            <a:r>
              <a:rPr lang="ru-RU" dirty="0"/>
              <a:t>А зла — Разрушитель, кого ждёт бесславный конец.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Добро — гармоничный, живой, многокрасочный мир.</a:t>
            </a:r>
          </a:p>
          <a:p>
            <a:r>
              <a:rPr lang="ru-RU" dirty="0"/>
              <a:t>А зло — разрушенье, болезнь, паразит и вампир.</a:t>
            </a:r>
          </a:p>
          <a:p>
            <a:r>
              <a:rPr lang="ru-RU" dirty="0"/>
              <a:t> 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620687"/>
            <a:ext cx="8424936" cy="646003"/>
          </a:xfrm>
        </p:spPr>
        <p:txBody>
          <a:bodyPr/>
          <a:lstStyle/>
          <a:p>
            <a:pPr algn="ctr"/>
            <a:r>
              <a:rPr lang="ru-RU" b="1" dirty="0"/>
              <a:t>Споры о добре и зле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28800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332876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556792"/>
            <a:ext cx="4104456" cy="496855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И ясно, что злу равноправным с добром не бывать.</a:t>
            </a:r>
          </a:p>
          <a:p>
            <a:r>
              <a:rPr lang="ru-RU" dirty="0"/>
              <a:t>И сущность свою злу приходится вечно скрывать.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Избытка добра не бывает нигде, никогда.</a:t>
            </a:r>
          </a:p>
          <a:p>
            <a:r>
              <a:rPr lang="ru-RU" dirty="0"/>
              <a:t>И лучше для всех, чтобы сгинуло зло навсегда.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И зло «нужно» миру, как людям — несчастья, беда,</a:t>
            </a:r>
          </a:p>
          <a:p>
            <a:r>
              <a:rPr lang="ru-RU" dirty="0"/>
              <a:t>Болезни, пороки, преступность, война и вражда.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И цель нашей жизни — гармонию мира крепить,</a:t>
            </a:r>
          </a:p>
          <a:p>
            <a:r>
              <a:rPr lang="ru-RU" dirty="0"/>
              <a:t>От зла отказаться, не дать ему мир погубить.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Но снова твердят о медали и двух сторонах,</a:t>
            </a:r>
          </a:p>
          <a:p>
            <a:r>
              <a:rPr lang="ru-RU" dirty="0"/>
              <a:t>О двух порождающих жизнь силовых полюсах…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Возможно, хотят утвердить своё право на зло,</a:t>
            </a:r>
          </a:p>
          <a:p>
            <a:r>
              <a:rPr lang="ru-RU" dirty="0"/>
              <a:t>Мечтают, чтоб зло им хоть в чём-нибудь, да помогло.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Но жизнь дал Творец, отвечать нам придётся пред ним.</a:t>
            </a:r>
          </a:p>
          <a:p>
            <a:r>
              <a:rPr lang="ru-RU" dirty="0"/>
              <a:t>А мы здесь всё спорим и правды признать не хотим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934035"/>
          </a:xfrm>
        </p:spPr>
        <p:txBody>
          <a:bodyPr/>
          <a:lstStyle/>
          <a:p>
            <a:pPr algn="ctr"/>
            <a:r>
              <a:rPr lang="ru-RU" b="1" dirty="0"/>
              <a:t>Споры о добре и зле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48880"/>
            <a:ext cx="4176464" cy="2911202"/>
          </a:xfrm>
        </p:spPr>
      </p:pic>
    </p:spTree>
    <p:extLst>
      <p:ext uri="{BB962C8B-B14F-4D97-AF65-F5344CB8AC3E}">
        <p14:creationId xmlns:p14="http://schemas.microsoft.com/office/powerpoint/2010/main" val="204318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6912768" cy="502496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Зло – противоположность добра.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07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251520" y="1772816"/>
            <a:ext cx="7704856" cy="4577681"/>
          </a:xfrm>
        </p:spPr>
        <p:txBody>
          <a:bodyPr>
            <a:normAutofit/>
          </a:bodyPr>
          <a:lstStyle/>
          <a:p>
            <a:r>
              <a:rPr lang="ru-RU" sz="2300" dirty="0" smtClean="0"/>
              <a:t>Добрая слава лежит, </a:t>
            </a:r>
          </a:p>
          <a:p>
            <a:r>
              <a:rPr lang="ru-RU" sz="2300" dirty="0" smtClean="0"/>
              <a:t>а худая бежит.</a:t>
            </a:r>
          </a:p>
          <a:p>
            <a:endParaRPr lang="ru-RU" sz="2300" dirty="0" smtClean="0"/>
          </a:p>
          <a:p>
            <a:r>
              <a:rPr lang="ru-RU" sz="2300" dirty="0" smtClean="0"/>
              <a:t>Не одежда красит человека, </a:t>
            </a:r>
          </a:p>
          <a:p>
            <a:r>
              <a:rPr lang="ru-RU" sz="2300" dirty="0" smtClean="0"/>
              <a:t>а его добрые дела.</a:t>
            </a:r>
          </a:p>
          <a:p>
            <a:endParaRPr lang="ru-RU" sz="2300" dirty="0" smtClean="0"/>
          </a:p>
          <a:p>
            <a:endParaRPr lang="ru-RU" sz="2300" dirty="0"/>
          </a:p>
          <a:p>
            <a:r>
              <a:rPr lang="ru-RU" sz="2300" dirty="0" smtClean="0"/>
              <a:t>Доброта нигде не теряет своего достоинства.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5040560" cy="1252728"/>
          </a:xfrm>
        </p:spPr>
        <p:txBody>
          <a:bodyPr/>
          <a:lstStyle/>
          <a:p>
            <a:pPr algn="ctr"/>
            <a:r>
              <a:rPr lang="ru-RU" dirty="0" smtClean="0"/>
              <a:t>Объясни пословицы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28800"/>
            <a:ext cx="3905250" cy="2928937"/>
          </a:xfrm>
        </p:spPr>
      </p:pic>
    </p:spTree>
    <p:extLst>
      <p:ext uri="{BB962C8B-B14F-4D97-AF65-F5344CB8AC3E}">
        <p14:creationId xmlns:p14="http://schemas.microsoft.com/office/powerpoint/2010/main" val="84482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323528" y="2348880"/>
            <a:ext cx="4680520" cy="3600400"/>
          </a:xfrm>
        </p:spPr>
        <p:txBody>
          <a:bodyPr>
            <a:noAutofit/>
          </a:bodyPr>
          <a:lstStyle/>
          <a:p>
            <a:r>
              <a:rPr lang="ru-RU" sz="2200" dirty="0" smtClean="0"/>
              <a:t>Доброта без разума пуста.</a:t>
            </a:r>
          </a:p>
          <a:p>
            <a:endParaRPr lang="ru-RU" sz="2200" dirty="0" smtClean="0"/>
          </a:p>
          <a:p>
            <a:r>
              <a:rPr lang="ru-RU" sz="2200" dirty="0" smtClean="0"/>
              <a:t>Добрые слова дороже богатства.</a:t>
            </a:r>
          </a:p>
          <a:p>
            <a:endParaRPr lang="ru-RU" sz="2200" dirty="0" smtClean="0"/>
          </a:p>
          <a:p>
            <a:r>
              <a:rPr lang="ru-RU" sz="2200" dirty="0" smtClean="0"/>
              <a:t>За доброго человека сто рук.</a:t>
            </a:r>
          </a:p>
          <a:p>
            <a:endParaRPr lang="ru-RU" sz="2200" dirty="0" smtClean="0"/>
          </a:p>
          <a:p>
            <a:r>
              <a:rPr lang="ru-RU" sz="2200" dirty="0" smtClean="0"/>
              <a:t>Не хвались серебром, а хвались добром.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836712"/>
            <a:ext cx="4968552" cy="604656"/>
          </a:xfrm>
        </p:spPr>
        <p:txBody>
          <a:bodyPr/>
          <a:lstStyle/>
          <a:p>
            <a:r>
              <a:rPr lang="ru-RU" dirty="0" smtClean="0"/>
              <a:t>Объясни пословицы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75" y="2269331"/>
            <a:ext cx="3905250" cy="2928937"/>
          </a:xfrm>
        </p:spPr>
      </p:pic>
    </p:spTree>
    <p:extLst>
      <p:ext uri="{BB962C8B-B14F-4D97-AF65-F5344CB8AC3E}">
        <p14:creationId xmlns:p14="http://schemas.microsoft.com/office/powerpoint/2010/main" val="382610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467544" y="1988840"/>
            <a:ext cx="3888432" cy="3456384"/>
          </a:xfrm>
        </p:spPr>
        <p:txBody>
          <a:bodyPr>
            <a:noAutofit/>
          </a:bodyPr>
          <a:lstStyle/>
          <a:p>
            <a:r>
              <a:rPr lang="ru-RU" sz="2200" dirty="0" smtClean="0"/>
              <a:t>Кто добро творит, тому Бог оплатит.</a:t>
            </a:r>
          </a:p>
          <a:p>
            <a:endParaRPr lang="ru-RU" sz="2200" dirty="0" smtClean="0"/>
          </a:p>
          <a:p>
            <a:r>
              <a:rPr lang="ru-RU" sz="2200" dirty="0" smtClean="0"/>
              <a:t>В ком добра нет, в том правды мало.</a:t>
            </a:r>
          </a:p>
          <a:p>
            <a:endParaRPr lang="ru-RU" sz="2200" dirty="0" smtClean="0"/>
          </a:p>
          <a:p>
            <a:r>
              <a:rPr lang="ru-RU" sz="2200" dirty="0" smtClean="0"/>
              <a:t>За добрые дела добром платят.</a:t>
            </a:r>
          </a:p>
          <a:p>
            <a:endParaRPr lang="ru-RU" sz="2200" dirty="0" smtClean="0"/>
          </a:p>
          <a:p>
            <a:r>
              <a:rPr lang="ru-RU" sz="2200" dirty="0" smtClean="0"/>
              <a:t>Злой плачет от зависти, а добрый от радости.</a:t>
            </a:r>
            <a:endParaRPr lang="ru-RU" sz="2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764704"/>
            <a:ext cx="4968552" cy="748672"/>
          </a:xfrm>
        </p:spPr>
        <p:txBody>
          <a:bodyPr/>
          <a:lstStyle/>
          <a:p>
            <a:r>
              <a:rPr lang="ru-RU" dirty="0" smtClean="0"/>
              <a:t>Объясни пословицы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122" y="1828800"/>
            <a:ext cx="3557703" cy="4336504"/>
          </a:xfrm>
        </p:spPr>
      </p:pic>
    </p:spTree>
    <p:extLst>
      <p:ext uri="{BB962C8B-B14F-4D97-AF65-F5344CB8AC3E}">
        <p14:creationId xmlns:p14="http://schemas.microsoft.com/office/powerpoint/2010/main" val="382610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248</TotalTime>
  <Words>289</Words>
  <Application>Microsoft Office PowerPoint</Application>
  <PresentationFormat>Экран (4:3)</PresentationFormat>
  <Paragraphs>91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ДОБРО И ЗЛО</vt:lpstr>
      <vt:lpstr>Презентация PowerPoint</vt:lpstr>
      <vt:lpstr>Добро - благо, что честно и полезно, все чего требует от нас долг человека, гражданина, семьянина; противоположность худу и злу. </vt:lpstr>
      <vt:lpstr>Споры о добре и зле</vt:lpstr>
      <vt:lpstr>Споры о добре и зле</vt:lpstr>
      <vt:lpstr>Зло – противоположность добра.</vt:lpstr>
      <vt:lpstr>Объясни пословицы</vt:lpstr>
      <vt:lpstr>Объясни пословицы</vt:lpstr>
      <vt:lpstr>Объясни пословицы</vt:lpstr>
      <vt:lpstr>В зеркале…</vt:lpstr>
      <vt:lpstr>У доброй старушки спросили…</vt:lpstr>
      <vt:lpstr>Следующая тема «Добродетель и порок».</vt:lpstr>
      <vt:lpstr>Мой друг, иди дорогою ДОБРА…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И ЗЛО</dc:title>
  <dc:creator>family</dc:creator>
  <cp:lastModifiedBy>family</cp:lastModifiedBy>
  <cp:revision>25</cp:revision>
  <dcterms:created xsi:type="dcterms:W3CDTF">2012-10-21T16:36:15Z</dcterms:created>
  <dcterms:modified xsi:type="dcterms:W3CDTF">2014-02-17T18:07:00Z</dcterms:modified>
</cp:coreProperties>
</file>