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8" r:id="rId3"/>
    <p:sldId id="269" r:id="rId4"/>
    <p:sldId id="281" r:id="rId5"/>
    <p:sldId id="280" r:id="rId6"/>
    <p:sldId id="282" r:id="rId7"/>
    <p:sldId id="270" r:id="rId8"/>
    <p:sldId id="283" r:id="rId9"/>
    <p:sldId id="257" r:id="rId10"/>
    <p:sldId id="287" r:id="rId11"/>
    <p:sldId id="272" r:id="rId12"/>
    <p:sldId id="273" r:id="rId13"/>
    <p:sldId id="277" r:id="rId14"/>
    <p:sldId id="256" r:id="rId15"/>
    <p:sldId id="259" r:id="rId16"/>
    <p:sldId id="258" r:id="rId17"/>
    <p:sldId id="260" r:id="rId18"/>
    <p:sldId id="263" r:id="rId19"/>
    <p:sldId id="261" r:id="rId20"/>
    <p:sldId id="264" r:id="rId21"/>
    <p:sldId id="288" r:id="rId22"/>
    <p:sldId id="284" r:id="rId23"/>
    <p:sldId id="285" r:id="rId24"/>
    <p:sldId id="28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40E576-2991-4CA3-9CF0-30CF7EF32E18}" type="doc">
      <dgm:prSet loTypeId="urn:microsoft.com/office/officeart/2005/8/layout/hierarchy6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317F96A-8D3C-4CA0-901E-1D3F10458390}">
      <dgm:prSet phldrT="[Текст]" custT="1"/>
      <dgm:spPr/>
      <dgm:t>
        <a:bodyPr/>
        <a:lstStyle/>
        <a:p>
          <a:r>
            <a:rPr lang="ru-RU" sz="3600" dirty="0" smtClean="0"/>
            <a:t>Реакция окисления</a:t>
          </a:r>
          <a:endParaRPr lang="ru-RU" sz="3600" dirty="0"/>
        </a:p>
      </dgm:t>
    </dgm:pt>
    <dgm:pt modelId="{941A7B48-3A17-43AF-BA13-D6E41D350974}" type="parTrans" cxnId="{F1D6F91C-A16A-4A3A-9999-7D4625ABCA72}">
      <dgm:prSet/>
      <dgm:spPr/>
      <dgm:t>
        <a:bodyPr/>
        <a:lstStyle/>
        <a:p>
          <a:endParaRPr lang="ru-RU"/>
        </a:p>
      </dgm:t>
    </dgm:pt>
    <dgm:pt modelId="{6C3EB309-F2F1-437D-9F91-31826642DD5E}" type="sibTrans" cxnId="{F1D6F91C-A16A-4A3A-9999-7D4625ABCA72}">
      <dgm:prSet/>
      <dgm:spPr/>
      <dgm:t>
        <a:bodyPr/>
        <a:lstStyle/>
        <a:p>
          <a:endParaRPr lang="ru-RU"/>
        </a:p>
      </dgm:t>
    </dgm:pt>
    <dgm:pt modelId="{799526D4-309B-430B-8B34-CB6F7CEBD677}">
      <dgm:prSet custT="1"/>
      <dgm:spPr/>
      <dgm:t>
        <a:bodyPr/>
        <a:lstStyle/>
        <a:p>
          <a:r>
            <a:rPr lang="ru-RU" sz="3600" smtClean="0"/>
            <a:t>Медленное</a:t>
          </a:r>
          <a:r>
            <a:rPr lang="ru-RU" sz="3600" baseline="0" smtClean="0"/>
            <a:t> окисление</a:t>
          </a:r>
        </a:p>
        <a:p>
          <a:r>
            <a:rPr lang="ru-RU" sz="2400" baseline="0" smtClean="0"/>
            <a:t>(без света с выделением небольшой энергии)</a:t>
          </a:r>
          <a:endParaRPr lang="ru-RU" sz="2400" dirty="0"/>
        </a:p>
      </dgm:t>
    </dgm:pt>
    <dgm:pt modelId="{C7E4DA7E-EBDF-4EE5-ABE3-223E2F66C5DE}" type="parTrans" cxnId="{C486DE59-6F33-468F-8BE0-424E8114B87B}">
      <dgm:prSet/>
      <dgm:spPr/>
      <dgm:t>
        <a:bodyPr/>
        <a:lstStyle/>
        <a:p>
          <a:endParaRPr lang="ru-RU"/>
        </a:p>
      </dgm:t>
    </dgm:pt>
    <dgm:pt modelId="{1A7C91BE-8FE6-446E-A2E7-5CBC21DE7C96}" type="sibTrans" cxnId="{C486DE59-6F33-468F-8BE0-424E8114B87B}">
      <dgm:prSet/>
      <dgm:spPr/>
      <dgm:t>
        <a:bodyPr/>
        <a:lstStyle/>
        <a:p>
          <a:endParaRPr lang="ru-RU"/>
        </a:p>
      </dgm:t>
    </dgm:pt>
    <dgm:pt modelId="{7B47D8FD-E36A-40AD-A723-30A38BA5A7E5}">
      <dgm:prSet custT="1"/>
      <dgm:spPr/>
      <dgm:t>
        <a:bodyPr/>
        <a:lstStyle/>
        <a:p>
          <a:r>
            <a:rPr lang="ru-RU" sz="3600" smtClean="0"/>
            <a:t>Быстрое окисление</a:t>
          </a:r>
          <a:endParaRPr lang="ru-RU" sz="3600" dirty="0"/>
        </a:p>
      </dgm:t>
    </dgm:pt>
    <dgm:pt modelId="{A6C907B8-F88B-4F57-86FD-8796F5208D7A}" type="parTrans" cxnId="{5F0DE4C0-3DB4-4758-852B-92455A6EDE61}">
      <dgm:prSet/>
      <dgm:spPr/>
      <dgm:t>
        <a:bodyPr/>
        <a:lstStyle/>
        <a:p>
          <a:endParaRPr lang="ru-RU"/>
        </a:p>
      </dgm:t>
    </dgm:pt>
    <dgm:pt modelId="{9A033F80-4094-49FA-9810-D86F8779F858}" type="sibTrans" cxnId="{5F0DE4C0-3DB4-4758-852B-92455A6EDE61}">
      <dgm:prSet/>
      <dgm:spPr/>
      <dgm:t>
        <a:bodyPr/>
        <a:lstStyle/>
        <a:p>
          <a:endParaRPr lang="ru-RU"/>
        </a:p>
      </dgm:t>
    </dgm:pt>
    <dgm:pt modelId="{3FC1F35F-0D95-4A24-BF54-38B6858E9151}">
      <dgm:prSet custT="1"/>
      <dgm:spPr/>
      <dgm:t>
        <a:bodyPr/>
        <a:lstStyle/>
        <a:p>
          <a:r>
            <a:rPr lang="ru-RU" sz="3600" smtClean="0"/>
            <a:t>Дыхание</a:t>
          </a:r>
        </a:p>
        <a:p>
          <a:r>
            <a:rPr lang="ru-RU" sz="2000" smtClean="0"/>
            <a:t>(без света, с выделением энергии)</a:t>
          </a:r>
          <a:endParaRPr lang="ru-RU" sz="2000" dirty="0"/>
        </a:p>
      </dgm:t>
    </dgm:pt>
    <dgm:pt modelId="{D24629AC-A75E-4EEB-A225-F346168F902F}" type="sibTrans" cxnId="{E137238A-5E6F-46F2-ADFA-E8DF127374A6}">
      <dgm:prSet/>
      <dgm:spPr/>
      <dgm:t>
        <a:bodyPr/>
        <a:lstStyle/>
        <a:p>
          <a:endParaRPr lang="ru-RU"/>
        </a:p>
      </dgm:t>
    </dgm:pt>
    <dgm:pt modelId="{DE2DDA5E-2FDC-4A3C-A0CE-C50BA92BEBE4}" type="parTrans" cxnId="{E137238A-5E6F-46F2-ADFA-E8DF127374A6}">
      <dgm:prSet/>
      <dgm:spPr/>
      <dgm:t>
        <a:bodyPr/>
        <a:lstStyle/>
        <a:p>
          <a:endParaRPr lang="ru-RU"/>
        </a:p>
      </dgm:t>
    </dgm:pt>
    <dgm:pt modelId="{25E7D8D3-F82A-4012-AA49-6EF28B79974A}">
      <dgm:prSet custT="1"/>
      <dgm:spPr/>
      <dgm:t>
        <a:bodyPr/>
        <a:lstStyle/>
        <a:p>
          <a:r>
            <a:rPr lang="ru-RU" sz="3600" smtClean="0"/>
            <a:t>Горение</a:t>
          </a:r>
        </a:p>
        <a:p>
          <a:r>
            <a:rPr lang="ru-RU" sz="2100" smtClean="0"/>
            <a:t>(выделение света и энергии)</a:t>
          </a:r>
          <a:endParaRPr lang="ru-RU" sz="2100" dirty="0"/>
        </a:p>
      </dgm:t>
    </dgm:pt>
    <dgm:pt modelId="{6E3B72F4-5A7D-4D3A-B90B-7595F800DB8D}" type="sibTrans" cxnId="{1651B791-8910-4E1A-A2AB-300B6E18EBD7}">
      <dgm:prSet/>
      <dgm:spPr/>
      <dgm:t>
        <a:bodyPr/>
        <a:lstStyle/>
        <a:p>
          <a:endParaRPr lang="ru-RU"/>
        </a:p>
      </dgm:t>
    </dgm:pt>
    <dgm:pt modelId="{CB244C74-16F0-444A-A8E6-49CF9A9BDF6D}" type="parTrans" cxnId="{1651B791-8910-4E1A-A2AB-300B6E18EBD7}">
      <dgm:prSet/>
      <dgm:spPr/>
      <dgm:t>
        <a:bodyPr/>
        <a:lstStyle/>
        <a:p>
          <a:endParaRPr lang="ru-RU"/>
        </a:p>
      </dgm:t>
    </dgm:pt>
    <dgm:pt modelId="{621480B8-4F57-40DA-BA6B-A929819B66A2}" type="pres">
      <dgm:prSet presAssocID="{2140E576-2991-4CA3-9CF0-30CF7EF32E1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6B840B-729E-4A70-8062-89D54C725688}" type="pres">
      <dgm:prSet presAssocID="{2140E576-2991-4CA3-9CF0-30CF7EF32E18}" presName="hierFlow" presStyleCnt="0"/>
      <dgm:spPr/>
      <dgm:t>
        <a:bodyPr/>
        <a:lstStyle/>
        <a:p>
          <a:endParaRPr lang="ru-RU"/>
        </a:p>
      </dgm:t>
    </dgm:pt>
    <dgm:pt modelId="{AD58FA76-8AB2-4DF5-A6A0-0F4C70ED6109}" type="pres">
      <dgm:prSet presAssocID="{2140E576-2991-4CA3-9CF0-30CF7EF32E18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6F4A25E-62BC-47EE-8807-4ED9276A1C10}" type="pres">
      <dgm:prSet presAssocID="{5317F96A-8D3C-4CA0-901E-1D3F10458390}" presName="Name14" presStyleCnt="0"/>
      <dgm:spPr/>
      <dgm:t>
        <a:bodyPr/>
        <a:lstStyle/>
        <a:p>
          <a:endParaRPr lang="ru-RU"/>
        </a:p>
      </dgm:t>
    </dgm:pt>
    <dgm:pt modelId="{3C9B01B9-0226-41FA-946B-956CCF11ED9C}" type="pres">
      <dgm:prSet presAssocID="{5317F96A-8D3C-4CA0-901E-1D3F10458390}" presName="level1Shape" presStyleLbl="node0" presStyleIdx="0" presStyleCnt="1" custScaleX="1431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74AABB-2FA5-48E6-A796-C67DA995E9FD}" type="pres">
      <dgm:prSet presAssocID="{5317F96A-8D3C-4CA0-901E-1D3F10458390}" presName="hierChild2" presStyleCnt="0"/>
      <dgm:spPr/>
      <dgm:t>
        <a:bodyPr/>
        <a:lstStyle/>
        <a:p>
          <a:endParaRPr lang="ru-RU"/>
        </a:p>
      </dgm:t>
    </dgm:pt>
    <dgm:pt modelId="{FC54FAB6-B5BB-403A-8798-BA3AD6185E81}" type="pres">
      <dgm:prSet presAssocID="{C7E4DA7E-EBDF-4EE5-ABE3-223E2F66C5DE}" presName="Name19" presStyleLbl="parChTrans1D2" presStyleIdx="0" presStyleCnt="2"/>
      <dgm:spPr/>
      <dgm:t>
        <a:bodyPr/>
        <a:lstStyle/>
        <a:p>
          <a:endParaRPr lang="ru-RU"/>
        </a:p>
      </dgm:t>
    </dgm:pt>
    <dgm:pt modelId="{7A388934-39B2-403D-BE14-E1665045129D}" type="pres">
      <dgm:prSet presAssocID="{799526D4-309B-430B-8B34-CB6F7CEBD677}" presName="Name21" presStyleCnt="0"/>
      <dgm:spPr/>
      <dgm:t>
        <a:bodyPr/>
        <a:lstStyle/>
        <a:p>
          <a:endParaRPr lang="ru-RU"/>
        </a:p>
      </dgm:t>
    </dgm:pt>
    <dgm:pt modelId="{BE20D813-93B8-40D4-BAD9-7B3116CFA690}" type="pres">
      <dgm:prSet presAssocID="{799526D4-309B-430B-8B34-CB6F7CEBD677}" presName="level2Shape" presStyleLbl="node2" presStyleIdx="0" presStyleCnt="2" custScaleX="156520" custScaleY="195423"/>
      <dgm:spPr/>
      <dgm:t>
        <a:bodyPr/>
        <a:lstStyle/>
        <a:p>
          <a:endParaRPr lang="ru-RU"/>
        </a:p>
      </dgm:t>
    </dgm:pt>
    <dgm:pt modelId="{03CF4C2C-AFDF-49C9-B686-C140FC3E9DBA}" type="pres">
      <dgm:prSet presAssocID="{799526D4-309B-430B-8B34-CB6F7CEBD677}" presName="hierChild3" presStyleCnt="0"/>
      <dgm:spPr/>
      <dgm:t>
        <a:bodyPr/>
        <a:lstStyle/>
        <a:p>
          <a:endParaRPr lang="ru-RU"/>
        </a:p>
      </dgm:t>
    </dgm:pt>
    <dgm:pt modelId="{91F313AA-5D9E-4FBE-9709-C2EF8C0E4934}" type="pres">
      <dgm:prSet presAssocID="{A6C907B8-F88B-4F57-86FD-8796F5208D7A}" presName="Name19" presStyleLbl="parChTrans1D2" presStyleIdx="1" presStyleCnt="2"/>
      <dgm:spPr/>
      <dgm:t>
        <a:bodyPr/>
        <a:lstStyle/>
        <a:p>
          <a:endParaRPr lang="ru-RU"/>
        </a:p>
      </dgm:t>
    </dgm:pt>
    <dgm:pt modelId="{243BDC4F-D326-49E3-A855-12E1FDED5228}" type="pres">
      <dgm:prSet presAssocID="{7B47D8FD-E36A-40AD-A723-30A38BA5A7E5}" presName="Name21" presStyleCnt="0"/>
      <dgm:spPr/>
      <dgm:t>
        <a:bodyPr/>
        <a:lstStyle/>
        <a:p>
          <a:endParaRPr lang="ru-RU"/>
        </a:p>
      </dgm:t>
    </dgm:pt>
    <dgm:pt modelId="{9A940853-D20E-46CA-9170-ADF951D79A98}" type="pres">
      <dgm:prSet presAssocID="{7B47D8FD-E36A-40AD-A723-30A38BA5A7E5}" presName="level2Shape" presStyleLbl="node2" presStyleIdx="1" presStyleCnt="2" custScaleX="125995"/>
      <dgm:spPr/>
      <dgm:t>
        <a:bodyPr/>
        <a:lstStyle/>
        <a:p>
          <a:endParaRPr lang="ru-RU"/>
        </a:p>
      </dgm:t>
    </dgm:pt>
    <dgm:pt modelId="{E5F07962-B091-48D3-9A4F-91B45BB999DC}" type="pres">
      <dgm:prSet presAssocID="{7B47D8FD-E36A-40AD-A723-30A38BA5A7E5}" presName="hierChild3" presStyleCnt="0"/>
      <dgm:spPr/>
      <dgm:t>
        <a:bodyPr/>
        <a:lstStyle/>
        <a:p>
          <a:endParaRPr lang="ru-RU"/>
        </a:p>
      </dgm:t>
    </dgm:pt>
    <dgm:pt modelId="{E5BCD424-0B8B-4458-B3FC-3AFC567220D3}" type="pres">
      <dgm:prSet presAssocID="{DE2DDA5E-2FDC-4A3C-A0CE-C50BA92BEBE4}" presName="Name19" presStyleLbl="parChTrans1D3" presStyleIdx="0" presStyleCnt="2"/>
      <dgm:spPr/>
      <dgm:t>
        <a:bodyPr/>
        <a:lstStyle/>
        <a:p>
          <a:endParaRPr lang="ru-RU"/>
        </a:p>
      </dgm:t>
    </dgm:pt>
    <dgm:pt modelId="{2440BE90-B0C9-4E4F-AC2D-A25CCBF9A309}" type="pres">
      <dgm:prSet presAssocID="{3FC1F35F-0D95-4A24-BF54-38B6858E9151}" presName="Name21" presStyleCnt="0"/>
      <dgm:spPr/>
      <dgm:t>
        <a:bodyPr/>
        <a:lstStyle/>
        <a:p>
          <a:endParaRPr lang="ru-RU"/>
        </a:p>
      </dgm:t>
    </dgm:pt>
    <dgm:pt modelId="{3264DC4B-6EED-4910-B129-3A592EA4351C}" type="pres">
      <dgm:prSet presAssocID="{3FC1F35F-0D95-4A24-BF54-38B6858E9151}" presName="level2Shape" presStyleLbl="node3" presStyleIdx="0" presStyleCnt="2" custLinFactNeighborX="-1989" custLinFactNeighborY="99"/>
      <dgm:spPr/>
      <dgm:t>
        <a:bodyPr/>
        <a:lstStyle/>
        <a:p>
          <a:endParaRPr lang="ru-RU"/>
        </a:p>
      </dgm:t>
    </dgm:pt>
    <dgm:pt modelId="{AF1295DE-504C-429F-81DA-608C57E91883}" type="pres">
      <dgm:prSet presAssocID="{3FC1F35F-0D95-4A24-BF54-38B6858E9151}" presName="hierChild3" presStyleCnt="0"/>
      <dgm:spPr/>
      <dgm:t>
        <a:bodyPr/>
        <a:lstStyle/>
        <a:p>
          <a:endParaRPr lang="ru-RU"/>
        </a:p>
      </dgm:t>
    </dgm:pt>
    <dgm:pt modelId="{0F1732C5-121B-48A4-BC89-0F8062B2097C}" type="pres">
      <dgm:prSet presAssocID="{CB244C74-16F0-444A-A8E6-49CF9A9BDF6D}" presName="Name19" presStyleLbl="parChTrans1D3" presStyleIdx="1" presStyleCnt="2"/>
      <dgm:spPr/>
      <dgm:t>
        <a:bodyPr/>
        <a:lstStyle/>
        <a:p>
          <a:endParaRPr lang="ru-RU"/>
        </a:p>
      </dgm:t>
    </dgm:pt>
    <dgm:pt modelId="{E08E32EB-C6B3-49A9-B70A-FEE17897761A}" type="pres">
      <dgm:prSet presAssocID="{25E7D8D3-F82A-4012-AA49-6EF28B79974A}" presName="Name21" presStyleCnt="0"/>
      <dgm:spPr/>
      <dgm:t>
        <a:bodyPr/>
        <a:lstStyle/>
        <a:p>
          <a:endParaRPr lang="ru-RU"/>
        </a:p>
      </dgm:t>
    </dgm:pt>
    <dgm:pt modelId="{F2A5A541-BFCF-4A33-91B8-08B6BD5BBFC5}" type="pres">
      <dgm:prSet presAssocID="{25E7D8D3-F82A-4012-AA49-6EF28B79974A}" presName="level2Shape" presStyleLbl="node3" presStyleIdx="1" presStyleCnt="2" custLinFactNeighborX="-9204" custLinFactNeighborY="6952"/>
      <dgm:spPr/>
      <dgm:t>
        <a:bodyPr/>
        <a:lstStyle/>
        <a:p>
          <a:endParaRPr lang="ru-RU"/>
        </a:p>
      </dgm:t>
    </dgm:pt>
    <dgm:pt modelId="{6280B295-35DE-4162-8173-6A44A4670F7C}" type="pres">
      <dgm:prSet presAssocID="{25E7D8D3-F82A-4012-AA49-6EF28B79974A}" presName="hierChild3" presStyleCnt="0"/>
      <dgm:spPr/>
      <dgm:t>
        <a:bodyPr/>
        <a:lstStyle/>
        <a:p>
          <a:endParaRPr lang="ru-RU"/>
        </a:p>
      </dgm:t>
    </dgm:pt>
    <dgm:pt modelId="{C66C9D44-79F2-4F91-9862-22BE85E66FBA}" type="pres">
      <dgm:prSet presAssocID="{2140E576-2991-4CA3-9CF0-30CF7EF32E18}" presName="bgShapesFlow" presStyleCnt="0"/>
      <dgm:spPr/>
      <dgm:t>
        <a:bodyPr/>
        <a:lstStyle/>
        <a:p>
          <a:endParaRPr lang="ru-RU"/>
        </a:p>
      </dgm:t>
    </dgm:pt>
  </dgm:ptLst>
  <dgm:cxnLst>
    <dgm:cxn modelId="{77836345-48C9-406C-BD95-118A428CE345}" type="presOf" srcId="{3FC1F35F-0D95-4A24-BF54-38B6858E9151}" destId="{3264DC4B-6EED-4910-B129-3A592EA4351C}" srcOrd="0" destOrd="0" presId="urn:microsoft.com/office/officeart/2005/8/layout/hierarchy6"/>
    <dgm:cxn modelId="{F66E892A-21E5-452D-90E7-CDBDD873A94A}" type="presOf" srcId="{C7E4DA7E-EBDF-4EE5-ABE3-223E2F66C5DE}" destId="{FC54FAB6-B5BB-403A-8798-BA3AD6185E81}" srcOrd="0" destOrd="0" presId="urn:microsoft.com/office/officeart/2005/8/layout/hierarchy6"/>
    <dgm:cxn modelId="{4BCE8B64-5F8F-4DB3-8D55-6483194D2EC1}" type="presOf" srcId="{7B47D8FD-E36A-40AD-A723-30A38BA5A7E5}" destId="{9A940853-D20E-46CA-9170-ADF951D79A98}" srcOrd="0" destOrd="0" presId="urn:microsoft.com/office/officeart/2005/8/layout/hierarchy6"/>
    <dgm:cxn modelId="{E7F02493-560D-4BAD-98A7-AC87E494BFDD}" type="presOf" srcId="{A6C907B8-F88B-4F57-86FD-8796F5208D7A}" destId="{91F313AA-5D9E-4FBE-9709-C2EF8C0E4934}" srcOrd="0" destOrd="0" presId="urn:microsoft.com/office/officeart/2005/8/layout/hierarchy6"/>
    <dgm:cxn modelId="{F1D6F91C-A16A-4A3A-9999-7D4625ABCA72}" srcId="{2140E576-2991-4CA3-9CF0-30CF7EF32E18}" destId="{5317F96A-8D3C-4CA0-901E-1D3F10458390}" srcOrd="0" destOrd="0" parTransId="{941A7B48-3A17-43AF-BA13-D6E41D350974}" sibTransId="{6C3EB309-F2F1-437D-9F91-31826642DD5E}"/>
    <dgm:cxn modelId="{E12615EE-1208-43A7-A5D6-4386DB8CD535}" type="presOf" srcId="{2140E576-2991-4CA3-9CF0-30CF7EF32E18}" destId="{621480B8-4F57-40DA-BA6B-A929819B66A2}" srcOrd="0" destOrd="0" presId="urn:microsoft.com/office/officeart/2005/8/layout/hierarchy6"/>
    <dgm:cxn modelId="{1651B791-8910-4E1A-A2AB-300B6E18EBD7}" srcId="{7B47D8FD-E36A-40AD-A723-30A38BA5A7E5}" destId="{25E7D8D3-F82A-4012-AA49-6EF28B79974A}" srcOrd="1" destOrd="0" parTransId="{CB244C74-16F0-444A-A8E6-49CF9A9BDF6D}" sibTransId="{6E3B72F4-5A7D-4D3A-B90B-7595F800DB8D}"/>
    <dgm:cxn modelId="{8CD2B35D-750B-4B98-BFDE-A854FDB81042}" type="presOf" srcId="{DE2DDA5E-2FDC-4A3C-A0CE-C50BA92BEBE4}" destId="{E5BCD424-0B8B-4458-B3FC-3AFC567220D3}" srcOrd="0" destOrd="0" presId="urn:microsoft.com/office/officeart/2005/8/layout/hierarchy6"/>
    <dgm:cxn modelId="{5F0DE4C0-3DB4-4758-852B-92455A6EDE61}" srcId="{5317F96A-8D3C-4CA0-901E-1D3F10458390}" destId="{7B47D8FD-E36A-40AD-A723-30A38BA5A7E5}" srcOrd="1" destOrd="0" parTransId="{A6C907B8-F88B-4F57-86FD-8796F5208D7A}" sibTransId="{9A033F80-4094-49FA-9810-D86F8779F858}"/>
    <dgm:cxn modelId="{C5CB2C66-CB91-4F22-8695-2BFD0D3A099B}" type="presOf" srcId="{5317F96A-8D3C-4CA0-901E-1D3F10458390}" destId="{3C9B01B9-0226-41FA-946B-956CCF11ED9C}" srcOrd="0" destOrd="0" presId="urn:microsoft.com/office/officeart/2005/8/layout/hierarchy6"/>
    <dgm:cxn modelId="{B5F14E97-E457-409F-9A4A-4139D850CC83}" type="presOf" srcId="{25E7D8D3-F82A-4012-AA49-6EF28B79974A}" destId="{F2A5A541-BFCF-4A33-91B8-08B6BD5BBFC5}" srcOrd="0" destOrd="0" presId="urn:microsoft.com/office/officeart/2005/8/layout/hierarchy6"/>
    <dgm:cxn modelId="{C486DE59-6F33-468F-8BE0-424E8114B87B}" srcId="{5317F96A-8D3C-4CA0-901E-1D3F10458390}" destId="{799526D4-309B-430B-8B34-CB6F7CEBD677}" srcOrd="0" destOrd="0" parTransId="{C7E4DA7E-EBDF-4EE5-ABE3-223E2F66C5DE}" sibTransId="{1A7C91BE-8FE6-446E-A2E7-5CBC21DE7C96}"/>
    <dgm:cxn modelId="{4954F04A-64BF-43D9-B256-875979B39800}" type="presOf" srcId="{CB244C74-16F0-444A-A8E6-49CF9A9BDF6D}" destId="{0F1732C5-121B-48A4-BC89-0F8062B2097C}" srcOrd="0" destOrd="0" presId="urn:microsoft.com/office/officeart/2005/8/layout/hierarchy6"/>
    <dgm:cxn modelId="{E137238A-5E6F-46F2-ADFA-E8DF127374A6}" srcId="{7B47D8FD-E36A-40AD-A723-30A38BA5A7E5}" destId="{3FC1F35F-0D95-4A24-BF54-38B6858E9151}" srcOrd="0" destOrd="0" parTransId="{DE2DDA5E-2FDC-4A3C-A0CE-C50BA92BEBE4}" sibTransId="{D24629AC-A75E-4EEB-A225-F346168F902F}"/>
    <dgm:cxn modelId="{5C66933A-539E-4C70-B8E3-A7892EDF6CBE}" type="presOf" srcId="{799526D4-309B-430B-8B34-CB6F7CEBD677}" destId="{BE20D813-93B8-40D4-BAD9-7B3116CFA690}" srcOrd="0" destOrd="0" presId="urn:microsoft.com/office/officeart/2005/8/layout/hierarchy6"/>
    <dgm:cxn modelId="{3286D887-DE77-4601-80A2-1945754BD74A}" type="presParOf" srcId="{621480B8-4F57-40DA-BA6B-A929819B66A2}" destId="{256B840B-729E-4A70-8062-89D54C725688}" srcOrd="0" destOrd="0" presId="urn:microsoft.com/office/officeart/2005/8/layout/hierarchy6"/>
    <dgm:cxn modelId="{E2F100BB-4FC8-4718-A0F7-A1E318B74767}" type="presParOf" srcId="{256B840B-729E-4A70-8062-89D54C725688}" destId="{AD58FA76-8AB2-4DF5-A6A0-0F4C70ED6109}" srcOrd="0" destOrd="0" presId="urn:microsoft.com/office/officeart/2005/8/layout/hierarchy6"/>
    <dgm:cxn modelId="{20F26F82-49D1-4BB0-ACB8-6FB1D38B385D}" type="presParOf" srcId="{AD58FA76-8AB2-4DF5-A6A0-0F4C70ED6109}" destId="{E6F4A25E-62BC-47EE-8807-4ED9276A1C10}" srcOrd="0" destOrd="0" presId="urn:microsoft.com/office/officeart/2005/8/layout/hierarchy6"/>
    <dgm:cxn modelId="{0AD28348-5CC3-4ED1-B7BF-A23A1FA42CAE}" type="presParOf" srcId="{E6F4A25E-62BC-47EE-8807-4ED9276A1C10}" destId="{3C9B01B9-0226-41FA-946B-956CCF11ED9C}" srcOrd="0" destOrd="0" presId="urn:microsoft.com/office/officeart/2005/8/layout/hierarchy6"/>
    <dgm:cxn modelId="{A31D8869-D81C-418A-A360-37345D8617A9}" type="presParOf" srcId="{E6F4A25E-62BC-47EE-8807-4ED9276A1C10}" destId="{E974AABB-2FA5-48E6-A796-C67DA995E9FD}" srcOrd="1" destOrd="0" presId="urn:microsoft.com/office/officeart/2005/8/layout/hierarchy6"/>
    <dgm:cxn modelId="{8DD1F3F4-38D7-4026-8218-1EEC3F801DE4}" type="presParOf" srcId="{E974AABB-2FA5-48E6-A796-C67DA995E9FD}" destId="{FC54FAB6-B5BB-403A-8798-BA3AD6185E81}" srcOrd="0" destOrd="0" presId="urn:microsoft.com/office/officeart/2005/8/layout/hierarchy6"/>
    <dgm:cxn modelId="{CB167B1F-C5FF-4F8F-842C-2665F70F1DB9}" type="presParOf" srcId="{E974AABB-2FA5-48E6-A796-C67DA995E9FD}" destId="{7A388934-39B2-403D-BE14-E1665045129D}" srcOrd="1" destOrd="0" presId="urn:microsoft.com/office/officeart/2005/8/layout/hierarchy6"/>
    <dgm:cxn modelId="{9C02B8D6-95B8-4C30-83E9-49CABAE9DE1B}" type="presParOf" srcId="{7A388934-39B2-403D-BE14-E1665045129D}" destId="{BE20D813-93B8-40D4-BAD9-7B3116CFA690}" srcOrd="0" destOrd="0" presId="urn:microsoft.com/office/officeart/2005/8/layout/hierarchy6"/>
    <dgm:cxn modelId="{761D8E8C-0165-4074-9698-F3F128DDED37}" type="presParOf" srcId="{7A388934-39B2-403D-BE14-E1665045129D}" destId="{03CF4C2C-AFDF-49C9-B686-C140FC3E9DBA}" srcOrd="1" destOrd="0" presId="urn:microsoft.com/office/officeart/2005/8/layout/hierarchy6"/>
    <dgm:cxn modelId="{E97DE549-696C-42BE-83CB-B0ED879BE87B}" type="presParOf" srcId="{E974AABB-2FA5-48E6-A796-C67DA995E9FD}" destId="{91F313AA-5D9E-4FBE-9709-C2EF8C0E4934}" srcOrd="2" destOrd="0" presId="urn:microsoft.com/office/officeart/2005/8/layout/hierarchy6"/>
    <dgm:cxn modelId="{50172E99-4EDE-43D0-A1B9-EC2553259607}" type="presParOf" srcId="{E974AABB-2FA5-48E6-A796-C67DA995E9FD}" destId="{243BDC4F-D326-49E3-A855-12E1FDED5228}" srcOrd="3" destOrd="0" presId="urn:microsoft.com/office/officeart/2005/8/layout/hierarchy6"/>
    <dgm:cxn modelId="{6E5C554B-CEDE-4773-97F0-31E456B880DD}" type="presParOf" srcId="{243BDC4F-D326-49E3-A855-12E1FDED5228}" destId="{9A940853-D20E-46CA-9170-ADF951D79A98}" srcOrd="0" destOrd="0" presId="urn:microsoft.com/office/officeart/2005/8/layout/hierarchy6"/>
    <dgm:cxn modelId="{0C69CAB0-55DA-46C3-B3B6-1DF22BF57696}" type="presParOf" srcId="{243BDC4F-D326-49E3-A855-12E1FDED5228}" destId="{E5F07962-B091-48D3-9A4F-91B45BB999DC}" srcOrd="1" destOrd="0" presId="urn:microsoft.com/office/officeart/2005/8/layout/hierarchy6"/>
    <dgm:cxn modelId="{03D66C15-68DC-4B44-9EAD-9536267B0DFC}" type="presParOf" srcId="{E5F07962-B091-48D3-9A4F-91B45BB999DC}" destId="{E5BCD424-0B8B-4458-B3FC-3AFC567220D3}" srcOrd="0" destOrd="0" presId="urn:microsoft.com/office/officeart/2005/8/layout/hierarchy6"/>
    <dgm:cxn modelId="{CC3AC565-13D0-4966-88B8-B35D6F6BF2CE}" type="presParOf" srcId="{E5F07962-B091-48D3-9A4F-91B45BB999DC}" destId="{2440BE90-B0C9-4E4F-AC2D-A25CCBF9A309}" srcOrd="1" destOrd="0" presId="urn:microsoft.com/office/officeart/2005/8/layout/hierarchy6"/>
    <dgm:cxn modelId="{1BC8AF1F-1B47-4C4D-BA21-4F67B531A20B}" type="presParOf" srcId="{2440BE90-B0C9-4E4F-AC2D-A25CCBF9A309}" destId="{3264DC4B-6EED-4910-B129-3A592EA4351C}" srcOrd="0" destOrd="0" presId="urn:microsoft.com/office/officeart/2005/8/layout/hierarchy6"/>
    <dgm:cxn modelId="{72A6F7DC-A429-4DB6-BE93-39B8BD21A2F1}" type="presParOf" srcId="{2440BE90-B0C9-4E4F-AC2D-A25CCBF9A309}" destId="{AF1295DE-504C-429F-81DA-608C57E91883}" srcOrd="1" destOrd="0" presId="urn:microsoft.com/office/officeart/2005/8/layout/hierarchy6"/>
    <dgm:cxn modelId="{C391E505-ED6A-44E0-9BA9-8E6C558C23F8}" type="presParOf" srcId="{E5F07962-B091-48D3-9A4F-91B45BB999DC}" destId="{0F1732C5-121B-48A4-BC89-0F8062B2097C}" srcOrd="2" destOrd="0" presId="urn:microsoft.com/office/officeart/2005/8/layout/hierarchy6"/>
    <dgm:cxn modelId="{BFBAC6A4-3AC6-4D3D-AC21-B806E3608B80}" type="presParOf" srcId="{E5F07962-B091-48D3-9A4F-91B45BB999DC}" destId="{E08E32EB-C6B3-49A9-B70A-FEE17897761A}" srcOrd="3" destOrd="0" presId="urn:microsoft.com/office/officeart/2005/8/layout/hierarchy6"/>
    <dgm:cxn modelId="{FA6B159F-750C-4800-9FB6-06C0CFD43E4E}" type="presParOf" srcId="{E08E32EB-C6B3-49A9-B70A-FEE17897761A}" destId="{F2A5A541-BFCF-4A33-91B8-08B6BD5BBFC5}" srcOrd="0" destOrd="0" presId="urn:microsoft.com/office/officeart/2005/8/layout/hierarchy6"/>
    <dgm:cxn modelId="{0752E939-7EFF-47F6-A31F-2975E54560B0}" type="presParOf" srcId="{E08E32EB-C6B3-49A9-B70A-FEE17897761A}" destId="{6280B295-35DE-4162-8173-6A44A4670F7C}" srcOrd="1" destOrd="0" presId="urn:microsoft.com/office/officeart/2005/8/layout/hierarchy6"/>
    <dgm:cxn modelId="{8D9B2406-44E7-449F-A7C5-2C2338BF512E}" type="presParOf" srcId="{621480B8-4F57-40DA-BA6B-A929819B66A2}" destId="{C66C9D44-79F2-4F91-9862-22BE85E66FBA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40E576-2991-4CA3-9CF0-30CF7EF32E18}" type="doc">
      <dgm:prSet loTypeId="urn:microsoft.com/office/officeart/2005/8/layout/hierarchy6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317F96A-8D3C-4CA0-901E-1D3F10458390}">
      <dgm:prSet phldrT="[Текст]" custT="1"/>
      <dgm:spPr/>
      <dgm:t>
        <a:bodyPr/>
        <a:lstStyle/>
        <a:p>
          <a:r>
            <a:rPr lang="ru-RU" sz="3600" smtClean="0"/>
            <a:t>Реакция окисления</a:t>
          </a:r>
          <a:endParaRPr lang="ru-RU" sz="3600" dirty="0"/>
        </a:p>
      </dgm:t>
    </dgm:pt>
    <dgm:pt modelId="{941A7B48-3A17-43AF-BA13-D6E41D350974}" type="parTrans" cxnId="{F1D6F91C-A16A-4A3A-9999-7D4625ABCA72}">
      <dgm:prSet/>
      <dgm:spPr/>
      <dgm:t>
        <a:bodyPr/>
        <a:lstStyle/>
        <a:p>
          <a:endParaRPr lang="ru-RU"/>
        </a:p>
      </dgm:t>
    </dgm:pt>
    <dgm:pt modelId="{6C3EB309-F2F1-437D-9F91-31826642DD5E}" type="sibTrans" cxnId="{F1D6F91C-A16A-4A3A-9999-7D4625ABCA72}">
      <dgm:prSet/>
      <dgm:spPr/>
      <dgm:t>
        <a:bodyPr/>
        <a:lstStyle/>
        <a:p>
          <a:endParaRPr lang="ru-RU"/>
        </a:p>
      </dgm:t>
    </dgm:pt>
    <dgm:pt modelId="{799526D4-309B-430B-8B34-CB6F7CEBD677}">
      <dgm:prSet custT="1"/>
      <dgm:spPr/>
      <dgm:t>
        <a:bodyPr/>
        <a:lstStyle/>
        <a:p>
          <a:r>
            <a:rPr lang="ru-RU" sz="3600" smtClean="0"/>
            <a:t>Медленное</a:t>
          </a:r>
          <a:r>
            <a:rPr lang="ru-RU" sz="3600" baseline="0" smtClean="0"/>
            <a:t> окисление</a:t>
          </a:r>
        </a:p>
        <a:p>
          <a:r>
            <a:rPr lang="ru-RU" sz="2400" baseline="0" smtClean="0"/>
            <a:t>(без света с выделением небольшой энергии)</a:t>
          </a:r>
          <a:endParaRPr lang="ru-RU" sz="2400" dirty="0"/>
        </a:p>
      </dgm:t>
    </dgm:pt>
    <dgm:pt modelId="{C7E4DA7E-EBDF-4EE5-ABE3-223E2F66C5DE}" type="parTrans" cxnId="{C486DE59-6F33-468F-8BE0-424E8114B87B}">
      <dgm:prSet/>
      <dgm:spPr/>
      <dgm:t>
        <a:bodyPr/>
        <a:lstStyle/>
        <a:p>
          <a:endParaRPr lang="ru-RU"/>
        </a:p>
      </dgm:t>
    </dgm:pt>
    <dgm:pt modelId="{1A7C91BE-8FE6-446E-A2E7-5CBC21DE7C96}" type="sibTrans" cxnId="{C486DE59-6F33-468F-8BE0-424E8114B87B}">
      <dgm:prSet/>
      <dgm:spPr/>
      <dgm:t>
        <a:bodyPr/>
        <a:lstStyle/>
        <a:p>
          <a:endParaRPr lang="ru-RU"/>
        </a:p>
      </dgm:t>
    </dgm:pt>
    <dgm:pt modelId="{7B47D8FD-E36A-40AD-A723-30A38BA5A7E5}">
      <dgm:prSet custT="1"/>
      <dgm:spPr/>
      <dgm:t>
        <a:bodyPr/>
        <a:lstStyle/>
        <a:p>
          <a:r>
            <a:rPr lang="ru-RU" sz="3600" smtClean="0"/>
            <a:t>Быстрое окисление</a:t>
          </a:r>
          <a:endParaRPr lang="ru-RU" sz="3600" dirty="0"/>
        </a:p>
      </dgm:t>
    </dgm:pt>
    <dgm:pt modelId="{A6C907B8-F88B-4F57-86FD-8796F5208D7A}" type="parTrans" cxnId="{5F0DE4C0-3DB4-4758-852B-92455A6EDE61}">
      <dgm:prSet/>
      <dgm:spPr/>
      <dgm:t>
        <a:bodyPr/>
        <a:lstStyle/>
        <a:p>
          <a:endParaRPr lang="ru-RU"/>
        </a:p>
      </dgm:t>
    </dgm:pt>
    <dgm:pt modelId="{9A033F80-4094-49FA-9810-D86F8779F858}" type="sibTrans" cxnId="{5F0DE4C0-3DB4-4758-852B-92455A6EDE61}">
      <dgm:prSet/>
      <dgm:spPr/>
      <dgm:t>
        <a:bodyPr/>
        <a:lstStyle/>
        <a:p>
          <a:endParaRPr lang="ru-RU"/>
        </a:p>
      </dgm:t>
    </dgm:pt>
    <dgm:pt modelId="{3FC1F35F-0D95-4A24-BF54-38B6858E9151}">
      <dgm:prSet custT="1"/>
      <dgm:spPr/>
      <dgm:t>
        <a:bodyPr/>
        <a:lstStyle/>
        <a:p>
          <a:r>
            <a:rPr lang="ru-RU" sz="3600" smtClean="0"/>
            <a:t>Дыхание</a:t>
          </a:r>
        </a:p>
        <a:p>
          <a:r>
            <a:rPr lang="ru-RU" sz="2000" smtClean="0"/>
            <a:t>(без света, с выделением энергии)</a:t>
          </a:r>
          <a:endParaRPr lang="ru-RU" sz="2000" dirty="0"/>
        </a:p>
      </dgm:t>
    </dgm:pt>
    <dgm:pt modelId="{D24629AC-A75E-4EEB-A225-F346168F902F}" type="sibTrans" cxnId="{E137238A-5E6F-46F2-ADFA-E8DF127374A6}">
      <dgm:prSet/>
      <dgm:spPr/>
      <dgm:t>
        <a:bodyPr/>
        <a:lstStyle/>
        <a:p>
          <a:endParaRPr lang="ru-RU"/>
        </a:p>
      </dgm:t>
    </dgm:pt>
    <dgm:pt modelId="{DE2DDA5E-2FDC-4A3C-A0CE-C50BA92BEBE4}" type="parTrans" cxnId="{E137238A-5E6F-46F2-ADFA-E8DF127374A6}">
      <dgm:prSet/>
      <dgm:spPr/>
      <dgm:t>
        <a:bodyPr/>
        <a:lstStyle/>
        <a:p>
          <a:endParaRPr lang="ru-RU"/>
        </a:p>
      </dgm:t>
    </dgm:pt>
    <dgm:pt modelId="{25E7D8D3-F82A-4012-AA49-6EF28B79974A}">
      <dgm:prSet custT="1"/>
      <dgm:spPr/>
      <dgm:t>
        <a:bodyPr/>
        <a:lstStyle/>
        <a:p>
          <a:r>
            <a:rPr lang="ru-RU" sz="3600" smtClean="0"/>
            <a:t>Горение</a:t>
          </a:r>
        </a:p>
        <a:p>
          <a:r>
            <a:rPr lang="ru-RU" sz="2100" smtClean="0"/>
            <a:t>(выделение света и энергии)</a:t>
          </a:r>
          <a:endParaRPr lang="ru-RU" sz="2100" dirty="0"/>
        </a:p>
      </dgm:t>
    </dgm:pt>
    <dgm:pt modelId="{6E3B72F4-5A7D-4D3A-B90B-7595F800DB8D}" type="sibTrans" cxnId="{1651B791-8910-4E1A-A2AB-300B6E18EBD7}">
      <dgm:prSet/>
      <dgm:spPr/>
      <dgm:t>
        <a:bodyPr/>
        <a:lstStyle/>
        <a:p>
          <a:endParaRPr lang="ru-RU"/>
        </a:p>
      </dgm:t>
    </dgm:pt>
    <dgm:pt modelId="{CB244C74-16F0-444A-A8E6-49CF9A9BDF6D}" type="parTrans" cxnId="{1651B791-8910-4E1A-A2AB-300B6E18EBD7}">
      <dgm:prSet/>
      <dgm:spPr/>
      <dgm:t>
        <a:bodyPr/>
        <a:lstStyle/>
        <a:p>
          <a:endParaRPr lang="ru-RU"/>
        </a:p>
      </dgm:t>
    </dgm:pt>
    <dgm:pt modelId="{621480B8-4F57-40DA-BA6B-A929819B66A2}" type="pres">
      <dgm:prSet presAssocID="{2140E576-2991-4CA3-9CF0-30CF7EF32E1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6B840B-729E-4A70-8062-89D54C725688}" type="pres">
      <dgm:prSet presAssocID="{2140E576-2991-4CA3-9CF0-30CF7EF32E18}" presName="hierFlow" presStyleCnt="0"/>
      <dgm:spPr/>
      <dgm:t>
        <a:bodyPr/>
        <a:lstStyle/>
        <a:p>
          <a:endParaRPr lang="ru-RU"/>
        </a:p>
      </dgm:t>
    </dgm:pt>
    <dgm:pt modelId="{AD58FA76-8AB2-4DF5-A6A0-0F4C70ED6109}" type="pres">
      <dgm:prSet presAssocID="{2140E576-2991-4CA3-9CF0-30CF7EF32E18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6F4A25E-62BC-47EE-8807-4ED9276A1C10}" type="pres">
      <dgm:prSet presAssocID="{5317F96A-8D3C-4CA0-901E-1D3F10458390}" presName="Name14" presStyleCnt="0"/>
      <dgm:spPr/>
      <dgm:t>
        <a:bodyPr/>
        <a:lstStyle/>
        <a:p>
          <a:endParaRPr lang="ru-RU"/>
        </a:p>
      </dgm:t>
    </dgm:pt>
    <dgm:pt modelId="{3C9B01B9-0226-41FA-946B-956CCF11ED9C}" type="pres">
      <dgm:prSet presAssocID="{5317F96A-8D3C-4CA0-901E-1D3F10458390}" presName="level1Shape" presStyleLbl="node0" presStyleIdx="0" presStyleCnt="1" custScaleX="1431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74AABB-2FA5-48E6-A796-C67DA995E9FD}" type="pres">
      <dgm:prSet presAssocID="{5317F96A-8D3C-4CA0-901E-1D3F10458390}" presName="hierChild2" presStyleCnt="0"/>
      <dgm:spPr/>
      <dgm:t>
        <a:bodyPr/>
        <a:lstStyle/>
        <a:p>
          <a:endParaRPr lang="ru-RU"/>
        </a:p>
      </dgm:t>
    </dgm:pt>
    <dgm:pt modelId="{FC54FAB6-B5BB-403A-8798-BA3AD6185E81}" type="pres">
      <dgm:prSet presAssocID="{C7E4DA7E-EBDF-4EE5-ABE3-223E2F66C5DE}" presName="Name19" presStyleLbl="parChTrans1D2" presStyleIdx="0" presStyleCnt="2"/>
      <dgm:spPr/>
      <dgm:t>
        <a:bodyPr/>
        <a:lstStyle/>
        <a:p>
          <a:endParaRPr lang="ru-RU"/>
        </a:p>
      </dgm:t>
    </dgm:pt>
    <dgm:pt modelId="{7A388934-39B2-403D-BE14-E1665045129D}" type="pres">
      <dgm:prSet presAssocID="{799526D4-309B-430B-8B34-CB6F7CEBD677}" presName="Name21" presStyleCnt="0"/>
      <dgm:spPr/>
      <dgm:t>
        <a:bodyPr/>
        <a:lstStyle/>
        <a:p>
          <a:endParaRPr lang="ru-RU"/>
        </a:p>
      </dgm:t>
    </dgm:pt>
    <dgm:pt modelId="{BE20D813-93B8-40D4-BAD9-7B3116CFA690}" type="pres">
      <dgm:prSet presAssocID="{799526D4-309B-430B-8B34-CB6F7CEBD677}" presName="level2Shape" presStyleLbl="node2" presStyleIdx="0" presStyleCnt="2" custScaleX="156520" custScaleY="195423"/>
      <dgm:spPr/>
      <dgm:t>
        <a:bodyPr/>
        <a:lstStyle/>
        <a:p>
          <a:endParaRPr lang="ru-RU"/>
        </a:p>
      </dgm:t>
    </dgm:pt>
    <dgm:pt modelId="{03CF4C2C-AFDF-49C9-B686-C140FC3E9DBA}" type="pres">
      <dgm:prSet presAssocID="{799526D4-309B-430B-8B34-CB6F7CEBD677}" presName="hierChild3" presStyleCnt="0"/>
      <dgm:spPr/>
      <dgm:t>
        <a:bodyPr/>
        <a:lstStyle/>
        <a:p>
          <a:endParaRPr lang="ru-RU"/>
        </a:p>
      </dgm:t>
    </dgm:pt>
    <dgm:pt modelId="{91F313AA-5D9E-4FBE-9709-C2EF8C0E4934}" type="pres">
      <dgm:prSet presAssocID="{A6C907B8-F88B-4F57-86FD-8796F5208D7A}" presName="Name19" presStyleLbl="parChTrans1D2" presStyleIdx="1" presStyleCnt="2"/>
      <dgm:spPr/>
      <dgm:t>
        <a:bodyPr/>
        <a:lstStyle/>
        <a:p>
          <a:endParaRPr lang="ru-RU"/>
        </a:p>
      </dgm:t>
    </dgm:pt>
    <dgm:pt modelId="{243BDC4F-D326-49E3-A855-12E1FDED5228}" type="pres">
      <dgm:prSet presAssocID="{7B47D8FD-E36A-40AD-A723-30A38BA5A7E5}" presName="Name21" presStyleCnt="0"/>
      <dgm:spPr/>
      <dgm:t>
        <a:bodyPr/>
        <a:lstStyle/>
        <a:p>
          <a:endParaRPr lang="ru-RU"/>
        </a:p>
      </dgm:t>
    </dgm:pt>
    <dgm:pt modelId="{9A940853-D20E-46CA-9170-ADF951D79A98}" type="pres">
      <dgm:prSet presAssocID="{7B47D8FD-E36A-40AD-A723-30A38BA5A7E5}" presName="level2Shape" presStyleLbl="node2" presStyleIdx="1" presStyleCnt="2" custScaleX="125995"/>
      <dgm:spPr/>
      <dgm:t>
        <a:bodyPr/>
        <a:lstStyle/>
        <a:p>
          <a:endParaRPr lang="ru-RU"/>
        </a:p>
      </dgm:t>
    </dgm:pt>
    <dgm:pt modelId="{E5F07962-B091-48D3-9A4F-91B45BB999DC}" type="pres">
      <dgm:prSet presAssocID="{7B47D8FD-E36A-40AD-A723-30A38BA5A7E5}" presName="hierChild3" presStyleCnt="0"/>
      <dgm:spPr/>
      <dgm:t>
        <a:bodyPr/>
        <a:lstStyle/>
        <a:p>
          <a:endParaRPr lang="ru-RU"/>
        </a:p>
      </dgm:t>
    </dgm:pt>
    <dgm:pt modelId="{E5BCD424-0B8B-4458-B3FC-3AFC567220D3}" type="pres">
      <dgm:prSet presAssocID="{DE2DDA5E-2FDC-4A3C-A0CE-C50BA92BEBE4}" presName="Name19" presStyleLbl="parChTrans1D3" presStyleIdx="0" presStyleCnt="2"/>
      <dgm:spPr/>
      <dgm:t>
        <a:bodyPr/>
        <a:lstStyle/>
        <a:p>
          <a:endParaRPr lang="ru-RU"/>
        </a:p>
      </dgm:t>
    </dgm:pt>
    <dgm:pt modelId="{2440BE90-B0C9-4E4F-AC2D-A25CCBF9A309}" type="pres">
      <dgm:prSet presAssocID="{3FC1F35F-0D95-4A24-BF54-38B6858E9151}" presName="Name21" presStyleCnt="0"/>
      <dgm:spPr/>
      <dgm:t>
        <a:bodyPr/>
        <a:lstStyle/>
        <a:p>
          <a:endParaRPr lang="ru-RU"/>
        </a:p>
      </dgm:t>
    </dgm:pt>
    <dgm:pt modelId="{3264DC4B-6EED-4910-B129-3A592EA4351C}" type="pres">
      <dgm:prSet presAssocID="{3FC1F35F-0D95-4A24-BF54-38B6858E9151}" presName="level2Shape" presStyleLbl="node3" presStyleIdx="0" presStyleCnt="2" custLinFactNeighborX="-1989" custLinFactNeighborY="99"/>
      <dgm:spPr/>
      <dgm:t>
        <a:bodyPr/>
        <a:lstStyle/>
        <a:p>
          <a:endParaRPr lang="ru-RU"/>
        </a:p>
      </dgm:t>
    </dgm:pt>
    <dgm:pt modelId="{AF1295DE-504C-429F-81DA-608C57E91883}" type="pres">
      <dgm:prSet presAssocID="{3FC1F35F-0D95-4A24-BF54-38B6858E9151}" presName="hierChild3" presStyleCnt="0"/>
      <dgm:spPr/>
      <dgm:t>
        <a:bodyPr/>
        <a:lstStyle/>
        <a:p>
          <a:endParaRPr lang="ru-RU"/>
        </a:p>
      </dgm:t>
    </dgm:pt>
    <dgm:pt modelId="{0F1732C5-121B-48A4-BC89-0F8062B2097C}" type="pres">
      <dgm:prSet presAssocID="{CB244C74-16F0-444A-A8E6-49CF9A9BDF6D}" presName="Name19" presStyleLbl="parChTrans1D3" presStyleIdx="1" presStyleCnt="2"/>
      <dgm:spPr/>
      <dgm:t>
        <a:bodyPr/>
        <a:lstStyle/>
        <a:p>
          <a:endParaRPr lang="ru-RU"/>
        </a:p>
      </dgm:t>
    </dgm:pt>
    <dgm:pt modelId="{E08E32EB-C6B3-49A9-B70A-FEE17897761A}" type="pres">
      <dgm:prSet presAssocID="{25E7D8D3-F82A-4012-AA49-6EF28B79974A}" presName="Name21" presStyleCnt="0"/>
      <dgm:spPr/>
      <dgm:t>
        <a:bodyPr/>
        <a:lstStyle/>
        <a:p>
          <a:endParaRPr lang="ru-RU"/>
        </a:p>
      </dgm:t>
    </dgm:pt>
    <dgm:pt modelId="{F2A5A541-BFCF-4A33-91B8-08B6BD5BBFC5}" type="pres">
      <dgm:prSet presAssocID="{25E7D8D3-F82A-4012-AA49-6EF28B79974A}" presName="level2Shape" presStyleLbl="node3" presStyleIdx="1" presStyleCnt="2" custLinFactNeighborX="-9204" custLinFactNeighborY="6952"/>
      <dgm:spPr/>
      <dgm:t>
        <a:bodyPr/>
        <a:lstStyle/>
        <a:p>
          <a:endParaRPr lang="ru-RU"/>
        </a:p>
      </dgm:t>
    </dgm:pt>
    <dgm:pt modelId="{6280B295-35DE-4162-8173-6A44A4670F7C}" type="pres">
      <dgm:prSet presAssocID="{25E7D8D3-F82A-4012-AA49-6EF28B79974A}" presName="hierChild3" presStyleCnt="0"/>
      <dgm:spPr/>
      <dgm:t>
        <a:bodyPr/>
        <a:lstStyle/>
        <a:p>
          <a:endParaRPr lang="ru-RU"/>
        </a:p>
      </dgm:t>
    </dgm:pt>
    <dgm:pt modelId="{C66C9D44-79F2-4F91-9862-22BE85E66FBA}" type="pres">
      <dgm:prSet presAssocID="{2140E576-2991-4CA3-9CF0-30CF7EF32E18}" presName="bgShapesFlow" presStyleCnt="0"/>
      <dgm:spPr/>
      <dgm:t>
        <a:bodyPr/>
        <a:lstStyle/>
        <a:p>
          <a:endParaRPr lang="ru-RU"/>
        </a:p>
      </dgm:t>
    </dgm:pt>
  </dgm:ptLst>
  <dgm:cxnLst>
    <dgm:cxn modelId="{A7A9B7BA-71E8-4CF2-A126-C556C7CB67E2}" type="presOf" srcId="{A6C907B8-F88B-4F57-86FD-8796F5208D7A}" destId="{91F313AA-5D9E-4FBE-9709-C2EF8C0E4934}" srcOrd="0" destOrd="0" presId="urn:microsoft.com/office/officeart/2005/8/layout/hierarchy6"/>
    <dgm:cxn modelId="{1651B791-8910-4E1A-A2AB-300B6E18EBD7}" srcId="{7B47D8FD-E36A-40AD-A723-30A38BA5A7E5}" destId="{25E7D8D3-F82A-4012-AA49-6EF28B79974A}" srcOrd="1" destOrd="0" parTransId="{CB244C74-16F0-444A-A8E6-49CF9A9BDF6D}" sibTransId="{6E3B72F4-5A7D-4D3A-B90B-7595F800DB8D}"/>
    <dgm:cxn modelId="{C486DE59-6F33-468F-8BE0-424E8114B87B}" srcId="{5317F96A-8D3C-4CA0-901E-1D3F10458390}" destId="{799526D4-309B-430B-8B34-CB6F7CEBD677}" srcOrd="0" destOrd="0" parTransId="{C7E4DA7E-EBDF-4EE5-ABE3-223E2F66C5DE}" sibTransId="{1A7C91BE-8FE6-446E-A2E7-5CBC21DE7C96}"/>
    <dgm:cxn modelId="{12084D6E-6760-4AC2-A32C-3B539CB43632}" type="presOf" srcId="{3FC1F35F-0D95-4A24-BF54-38B6858E9151}" destId="{3264DC4B-6EED-4910-B129-3A592EA4351C}" srcOrd="0" destOrd="0" presId="urn:microsoft.com/office/officeart/2005/8/layout/hierarchy6"/>
    <dgm:cxn modelId="{F1D6F91C-A16A-4A3A-9999-7D4625ABCA72}" srcId="{2140E576-2991-4CA3-9CF0-30CF7EF32E18}" destId="{5317F96A-8D3C-4CA0-901E-1D3F10458390}" srcOrd="0" destOrd="0" parTransId="{941A7B48-3A17-43AF-BA13-D6E41D350974}" sibTransId="{6C3EB309-F2F1-437D-9F91-31826642DD5E}"/>
    <dgm:cxn modelId="{260DB24E-8980-4650-B1D8-AA4D09E629CA}" type="presOf" srcId="{CB244C74-16F0-444A-A8E6-49CF9A9BDF6D}" destId="{0F1732C5-121B-48A4-BC89-0F8062B2097C}" srcOrd="0" destOrd="0" presId="urn:microsoft.com/office/officeart/2005/8/layout/hierarchy6"/>
    <dgm:cxn modelId="{470EDF24-D0D4-4877-B674-4F57E995D287}" type="presOf" srcId="{2140E576-2991-4CA3-9CF0-30CF7EF32E18}" destId="{621480B8-4F57-40DA-BA6B-A929819B66A2}" srcOrd="0" destOrd="0" presId="urn:microsoft.com/office/officeart/2005/8/layout/hierarchy6"/>
    <dgm:cxn modelId="{2B025B58-F041-4F59-8734-895D9603B784}" type="presOf" srcId="{5317F96A-8D3C-4CA0-901E-1D3F10458390}" destId="{3C9B01B9-0226-41FA-946B-956CCF11ED9C}" srcOrd="0" destOrd="0" presId="urn:microsoft.com/office/officeart/2005/8/layout/hierarchy6"/>
    <dgm:cxn modelId="{81AE1387-5F06-4B11-9A8A-0A8BF19B8780}" type="presOf" srcId="{DE2DDA5E-2FDC-4A3C-A0CE-C50BA92BEBE4}" destId="{E5BCD424-0B8B-4458-B3FC-3AFC567220D3}" srcOrd="0" destOrd="0" presId="urn:microsoft.com/office/officeart/2005/8/layout/hierarchy6"/>
    <dgm:cxn modelId="{DE8F16AA-8EC9-4CB0-AAB3-24E4B185345B}" type="presOf" srcId="{7B47D8FD-E36A-40AD-A723-30A38BA5A7E5}" destId="{9A940853-D20E-46CA-9170-ADF951D79A98}" srcOrd="0" destOrd="0" presId="urn:microsoft.com/office/officeart/2005/8/layout/hierarchy6"/>
    <dgm:cxn modelId="{E137238A-5E6F-46F2-ADFA-E8DF127374A6}" srcId="{7B47D8FD-E36A-40AD-A723-30A38BA5A7E5}" destId="{3FC1F35F-0D95-4A24-BF54-38B6858E9151}" srcOrd="0" destOrd="0" parTransId="{DE2DDA5E-2FDC-4A3C-A0CE-C50BA92BEBE4}" sibTransId="{D24629AC-A75E-4EEB-A225-F346168F902F}"/>
    <dgm:cxn modelId="{09B73657-F30D-4AC6-9656-22AEBC666D4A}" type="presOf" srcId="{799526D4-309B-430B-8B34-CB6F7CEBD677}" destId="{BE20D813-93B8-40D4-BAD9-7B3116CFA690}" srcOrd="0" destOrd="0" presId="urn:microsoft.com/office/officeart/2005/8/layout/hierarchy6"/>
    <dgm:cxn modelId="{5FDC7D63-C261-4DB6-BC8A-765B85CFA7D7}" type="presOf" srcId="{25E7D8D3-F82A-4012-AA49-6EF28B79974A}" destId="{F2A5A541-BFCF-4A33-91B8-08B6BD5BBFC5}" srcOrd="0" destOrd="0" presId="urn:microsoft.com/office/officeart/2005/8/layout/hierarchy6"/>
    <dgm:cxn modelId="{5F0DE4C0-3DB4-4758-852B-92455A6EDE61}" srcId="{5317F96A-8D3C-4CA0-901E-1D3F10458390}" destId="{7B47D8FD-E36A-40AD-A723-30A38BA5A7E5}" srcOrd="1" destOrd="0" parTransId="{A6C907B8-F88B-4F57-86FD-8796F5208D7A}" sibTransId="{9A033F80-4094-49FA-9810-D86F8779F858}"/>
    <dgm:cxn modelId="{CC456262-2B8F-4A7E-96E0-5B453A71A8A4}" type="presOf" srcId="{C7E4DA7E-EBDF-4EE5-ABE3-223E2F66C5DE}" destId="{FC54FAB6-B5BB-403A-8798-BA3AD6185E81}" srcOrd="0" destOrd="0" presId="urn:microsoft.com/office/officeart/2005/8/layout/hierarchy6"/>
    <dgm:cxn modelId="{56F77E0D-82EF-4F68-925E-C3C2B846E8BD}" type="presParOf" srcId="{621480B8-4F57-40DA-BA6B-A929819B66A2}" destId="{256B840B-729E-4A70-8062-89D54C725688}" srcOrd="0" destOrd="0" presId="urn:microsoft.com/office/officeart/2005/8/layout/hierarchy6"/>
    <dgm:cxn modelId="{4E41C50B-580B-4E07-B437-17242378BC90}" type="presParOf" srcId="{256B840B-729E-4A70-8062-89D54C725688}" destId="{AD58FA76-8AB2-4DF5-A6A0-0F4C70ED6109}" srcOrd="0" destOrd="0" presId="urn:microsoft.com/office/officeart/2005/8/layout/hierarchy6"/>
    <dgm:cxn modelId="{4E9B0D09-2E91-432F-B97F-3D4CA6F10CFF}" type="presParOf" srcId="{AD58FA76-8AB2-4DF5-A6A0-0F4C70ED6109}" destId="{E6F4A25E-62BC-47EE-8807-4ED9276A1C10}" srcOrd="0" destOrd="0" presId="urn:microsoft.com/office/officeart/2005/8/layout/hierarchy6"/>
    <dgm:cxn modelId="{06F282A1-8C11-470E-8548-4F62A2C1AE5B}" type="presParOf" srcId="{E6F4A25E-62BC-47EE-8807-4ED9276A1C10}" destId="{3C9B01B9-0226-41FA-946B-956CCF11ED9C}" srcOrd="0" destOrd="0" presId="urn:microsoft.com/office/officeart/2005/8/layout/hierarchy6"/>
    <dgm:cxn modelId="{51EA2175-67F5-4C15-8AA6-9C4324553B12}" type="presParOf" srcId="{E6F4A25E-62BC-47EE-8807-4ED9276A1C10}" destId="{E974AABB-2FA5-48E6-A796-C67DA995E9FD}" srcOrd="1" destOrd="0" presId="urn:microsoft.com/office/officeart/2005/8/layout/hierarchy6"/>
    <dgm:cxn modelId="{8A18ADC4-E5D4-4E60-837A-73952A2588A6}" type="presParOf" srcId="{E974AABB-2FA5-48E6-A796-C67DA995E9FD}" destId="{FC54FAB6-B5BB-403A-8798-BA3AD6185E81}" srcOrd="0" destOrd="0" presId="urn:microsoft.com/office/officeart/2005/8/layout/hierarchy6"/>
    <dgm:cxn modelId="{35D99079-992C-4924-AFAA-3E415DD7C843}" type="presParOf" srcId="{E974AABB-2FA5-48E6-A796-C67DA995E9FD}" destId="{7A388934-39B2-403D-BE14-E1665045129D}" srcOrd="1" destOrd="0" presId="urn:microsoft.com/office/officeart/2005/8/layout/hierarchy6"/>
    <dgm:cxn modelId="{A76B8D21-A7EA-47C0-B533-26ABB429DB5C}" type="presParOf" srcId="{7A388934-39B2-403D-BE14-E1665045129D}" destId="{BE20D813-93B8-40D4-BAD9-7B3116CFA690}" srcOrd="0" destOrd="0" presId="urn:microsoft.com/office/officeart/2005/8/layout/hierarchy6"/>
    <dgm:cxn modelId="{99C97358-AD0E-4329-BCC1-A069C3152AA6}" type="presParOf" srcId="{7A388934-39B2-403D-BE14-E1665045129D}" destId="{03CF4C2C-AFDF-49C9-B686-C140FC3E9DBA}" srcOrd="1" destOrd="0" presId="urn:microsoft.com/office/officeart/2005/8/layout/hierarchy6"/>
    <dgm:cxn modelId="{58093E1A-CB3F-4621-98A0-7E2D98C0DFDC}" type="presParOf" srcId="{E974AABB-2FA5-48E6-A796-C67DA995E9FD}" destId="{91F313AA-5D9E-4FBE-9709-C2EF8C0E4934}" srcOrd="2" destOrd="0" presId="urn:microsoft.com/office/officeart/2005/8/layout/hierarchy6"/>
    <dgm:cxn modelId="{203B7F00-862E-4D6B-8C29-EAE2EDFBF711}" type="presParOf" srcId="{E974AABB-2FA5-48E6-A796-C67DA995E9FD}" destId="{243BDC4F-D326-49E3-A855-12E1FDED5228}" srcOrd="3" destOrd="0" presId="urn:microsoft.com/office/officeart/2005/8/layout/hierarchy6"/>
    <dgm:cxn modelId="{4B59B182-976D-4398-9FAB-4E694890B8D7}" type="presParOf" srcId="{243BDC4F-D326-49E3-A855-12E1FDED5228}" destId="{9A940853-D20E-46CA-9170-ADF951D79A98}" srcOrd="0" destOrd="0" presId="urn:microsoft.com/office/officeart/2005/8/layout/hierarchy6"/>
    <dgm:cxn modelId="{050EFF5E-63FF-480E-B3B3-ED3AB9326269}" type="presParOf" srcId="{243BDC4F-D326-49E3-A855-12E1FDED5228}" destId="{E5F07962-B091-48D3-9A4F-91B45BB999DC}" srcOrd="1" destOrd="0" presId="urn:microsoft.com/office/officeart/2005/8/layout/hierarchy6"/>
    <dgm:cxn modelId="{081A1A8B-58C3-444E-87C6-FE899E426EAC}" type="presParOf" srcId="{E5F07962-B091-48D3-9A4F-91B45BB999DC}" destId="{E5BCD424-0B8B-4458-B3FC-3AFC567220D3}" srcOrd="0" destOrd="0" presId="urn:microsoft.com/office/officeart/2005/8/layout/hierarchy6"/>
    <dgm:cxn modelId="{D9C9CF8A-FC73-4155-B292-A619EDA81B2E}" type="presParOf" srcId="{E5F07962-B091-48D3-9A4F-91B45BB999DC}" destId="{2440BE90-B0C9-4E4F-AC2D-A25CCBF9A309}" srcOrd="1" destOrd="0" presId="urn:microsoft.com/office/officeart/2005/8/layout/hierarchy6"/>
    <dgm:cxn modelId="{58BEAD4D-BA94-467D-834C-F80B68CA829D}" type="presParOf" srcId="{2440BE90-B0C9-4E4F-AC2D-A25CCBF9A309}" destId="{3264DC4B-6EED-4910-B129-3A592EA4351C}" srcOrd="0" destOrd="0" presId="urn:microsoft.com/office/officeart/2005/8/layout/hierarchy6"/>
    <dgm:cxn modelId="{002F3211-F0CD-4677-A523-A10CC0F47A37}" type="presParOf" srcId="{2440BE90-B0C9-4E4F-AC2D-A25CCBF9A309}" destId="{AF1295DE-504C-429F-81DA-608C57E91883}" srcOrd="1" destOrd="0" presId="urn:microsoft.com/office/officeart/2005/8/layout/hierarchy6"/>
    <dgm:cxn modelId="{114DA2F9-6205-4C52-9EB1-EF823D9026D4}" type="presParOf" srcId="{E5F07962-B091-48D3-9A4F-91B45BB999DC}" destId="{0F1732C5-121B-48A4-BC89-0F8062B2097C}" srcOrd="2" destOrd="0" presId="urn:microsoft.com/office/officeart/2005/8/layout/hierarchy6"/>
    <dgm:cxn modelId="{04045832-D191-4B78-8F24-2F6638E97084}" type="presParOf" srcId="{E5F07962-B091-48D3-9A4F-91B45BB999DC}" destId="{E08E32EB-C6B3-49A9-B70A-FEE17897761A}" srcOrd="3" destOrd="0" presId="urn:microsoft.com/office/officeart/2005/8/layout/hierarchy6"/>
    <dgm:cxn modelId="{B58C631F-E9E5-4532-9758-4135F1E58BE4}" type="presParOf" srcId="{E08E32EB-C6B3-49A9-B70A-FEE17897761A}" destId="{F2A5A541-BFCF-4A33-91B8-08B6BD5BBFC5}" srcOrd="0" destOrd="0" presId="urn:microsoft.com/office/officeart/2005/8/layout/hierarchy6"/>
    <dgm:cxn modelId="{84C6E50C-5FB1-493E-BC00-5C25B820C742}" type="presParOf" srcId="{E08E32EB-C6B3-49A9-B70A-FEE17897761A}" destId="{6280B295-35DE-4162-8173-6A44A4670F7C}" srcOrd="1" destOrd="0" presId="urn:microsoft.com/office/officeart/2005/8/layout/hierarchy6"/>
    <dgm:cxn modelId="{AECDFF07-B560-4B77-857C-D524D76D7683}" type="presParOf" srcId="{621480B8-4F57-40DA-BA6B-A929819B66A2}" destId="{C66C9D44-79F2-4F91-9862-22BE85E66FBA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40E576-2991-4CA3-9CF0-30CF7EF32E18}" type="doc">
      <dgm:prSet loTypeId="urn:microsoft.com/office/officeart/2005/8/layout/hierarchy6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317F96A-8D3C-4CA0-901E-1D3F10458390}">
      <dgm:prSet phldrT="[Текст]" custT="1"/>
      <dgm:spPr/>
      <dgm:t>
        <a:bodyPr/>
        <a:lstStyle/>
        <a:p>
          <a:r>
            <a:rPr lang="ru-RU" sz="3600" smtClean="0"/>
            <a:t>Реакция окисления</a:t>
          </a:r>
          <a:endParaRPr lang="ru-RU" sz="3600" dirty="0"/>
        </a:p>
      </dgm:t>
    </dgm:pt>
    <dgm:pt modelId="{941A7B48-3A17-43AF-BA13-D6E41D350974}" type="parTrans" cxnId="{F1D6F91C-A16A-4A3A-9999-7D4625ABCA72}">
      <dgm:prSet/>
      <dgm:spPr/>
      <dgm:t>
        <a:bodyPr/>
        <a:lstStyle/>
        <a:p>
          <a:endParaRPr lang="ru-RU"/>
        </a:p>
      </dgm:t>
    </dgm:pt>
    <dgm:pt modelId="{6C3EB309-F2F1-437D-9F91-31826642DD5E}" type="sibTrans" cxnId="{F1D6F91C-A16A-4A3A-9999-7D4625ABCA72}">
      <dgm:prSet/>
      <dgm:spPr/>
      <dgm:t>
        <a:bodyPr/>
        <a:lstStyle/>
        <a:p>
          <a:endParaRPr lang="ru-RU"/>
        </a:p>
      </dgm:t>
    </dgm:pt>
    <dgm:pt modelId="{799526D4-309B-430B-8B34-CB6F7CEBD677}">
      <dgm:prSet custT="1"/>
      <dgm:spPr/>
      <dgm:t>
        <a:bodyPr/>
        <a:lstStyle/>
        <a:p>
          <a:r>
            <a:rPr lang="ru-RU" sz="3600" smtClean="0"/>
            <a:t>Медленное</a:t>
          </a:r>
          <a:r>
            <a:rPr lang="ru-RU" sz="3600" baseline="0" smtClean="0"/>
            <a:t> окисление</a:t>
          </a:r>
        </a:p>
        <a:p>
          <a:r>
            <a:rPr lang="ru-RU" sz="2400" baseline="0" smtClean="0"/>
            <a:t>(без света с выделением небольшой энергии)</a:t>
          </a:r>
          <a:endParaRPr lang="ru-RU" sz="2400" dirty="0"/>
        </a:p>
      </dgm:t>
    </dgm:pt>
    <dgm:pt modelId="{C7E4DA7E-EBDF-4EE5-ABE3-223E2F66C5DE}" type="parTrans" cxnId="{C486DE59-6F33-468F-8BE0-424E8114B87B}">
      <dgm:prSet/>
      <dgm:spPr/>
      <dgm:t>
        <a:bodyPr/>
        <a:lstStyle/>
        <a:p>
          <a:endParaRPr lang="ru-RU"/>
        </a:p>
      </dgm:t>
    </dgm:pt>
    <dgm:pt modelId="{1A7C91BE-8FE6-446E-A2E7-5CBC21DE7C96}" type="sibTrans" cxnId="{C486DE59-6F33-468F-8BE0-424E8114B87B}">
      <dgm:prSet/>
      <dgm:spPr/>
      <dgm:t>
        <a:bodyPr/>
        <a:lstStyle/>
        <a:p>
          <a:endParaRPr lang="ru-RU"/>
        </a:p>
      </dgm:t>
    </dgm:pt>
    <dgm:pt modelId="{7B47D8FD-E36A-40AD-A723-30A38BA5A7E5}">
      <dgm:prSet custT="1"/>
      <dgm:spPr/>
      <dgm:t>
        <a:bodyPr/>
        <a:lstStyle/>
        <a:p>
          <a:r>
            <a:rPr lang="ru-RU" sz="3600" smtClean="0"/>
            <a:t>Быстрое окисление</a:t>
          </a:r>
          <a:endParaRPr lang="ru-RU" sz="3600" dirty="0"/>
        </a:p>
      </dgm:t>
    </dgm:pt>
    <dgm:pt modelId="{A6C907B8-F88B-4F57-86FD-8796F5208D7A}" type="parTrans" cxnId="{5F0DE4C0-3DB4-4758-852B-92455A6EDE61}">
      <dgm:prSet/>
      <dgm:spPr/>
      <dgm:t>
        <a:bodyPr/>
        <a:lstStyle/>
        <a:p>
          <a:endParaRPr lang="ru-RU"/>
        </a:p>
      </dgm:t>
    </dgm:pt>
    <dgm:pt modelId="{9A033F80-4094-49FA-9810-D86F8779F858}" type="sibTrans" cxnId="{5F0DE4C0-3DB4-4758-852B-92455A6EDE61}">
      <dgm:prSet/>
      <dgm:spPr/>
      <dgm:t>
        <a:bodyPr/>
        <a:lstStyle/>
        <a:p>
          <a:endParaRPr lang="ru-RU"/>
        </a:p>
      </dgm:t>
    </dgm:pt>
    <dgm:pt modelId="{3FC1F35F-0D95-4A24-BF54-38B6858E9151}">
      <dgm:prSet custT="1"/>
      <dgm:spPr/>
      <dgm:t>
        <a:bodyPr/>
        <a:lstStyle/>
        <a:p>
          <a:r>
            <a:rPr lang="ru-RU" sz="3600" smtClean="0"/>
            <a:t>Дыхание</a:t>
          </a:r>
        </a:p>
        <a:p>
          <a:r>
            <a:rPr lang="ru-RU" sz="2000" smtClean="0"/>
            <a:t>(без света, с выделением энергии)</a:t>
          </a:r>
          <a:endParaRPr lang="ru-RU" sz="2000" dirty="0"/>
        </a:p>
      </dgm:t>
    </dgm:pt>
    <dgm:pt modelId="{D24629AC-A75E-4EEB-A225-F346168F902F}" type="sibTrans" cxnId="{E137238A-5E6F-46F2-ADFA-E8DF127374A6}">
      <dgm:prSet/>
      <dgm:spPr/>
      <dgm:t>
        <a:bodyPr/>
        <a:lstStyle/>
        <a:p>
          <a:endParaRPr lang="ru-RU"/>
        </a:p>
      </dgm:t>
    </dgm:pt>
    <dgm:pt modelId="{DE2DDA5E-2FDC-4A3C-A0CE-C50BA92BEBE4}" type="parTrans" cxnId="{E137238A-5E6F-46F2-ADFA-E8DF127374A6}">
      <dgm:prSet/>
      <dgm:spPr/>
      <dgm:t>
        <a:bodyPr/>
        <a:lstStyle/>
        <a:p>
          <a:endParaRPr lang="ru-RU"/>
        </a:p>
      </dgm:t>
    </dgm:pt>
    <dgm:pt modelId="{25E7D8D3-F82A-4012-AA49-6EF28B79974A}">
      <dgm:prSet custT="1"/>
      <dgm:spPr/>
      <dgm:t>
        <a:bodyPr/>
        <a:lstStyle/>
        <a:p>
          <a:r>
            <a:rPr lang="ru-RU" sz="3600" smtClean="0"/>
            <a:t>Горение</a:t>
          </a:r>
        </a:p>
        <a:p>
          <a:r>
            <a:rPr lang="ru-RU" sz="2100" smtClean="0"/>
            <a:t>(выделение света и энергии)</a:t>
          </a:r>
          <a:endParaRPr lang="ru-RU" sz="2100" dirty="0"/>
        </a:p>
      </dgm:t>
    </dgm:pt>
    <dgm:pt modelId="{6E3B72F4-5A7D-4D3A-B90B-7595F800DB8D}" type="sibTrans" cxnId="{1651B791-8910-4E1A-A2AB-300B6E18EBD7}">
      <dgm:prSet/>
      <dgm:spPr/>
      <dgm:t>
        <a:bodyPr/>
        <a:lstStyle/>
        <a:p>
          <a:endParaRPr lang="ru-RU"/>
        </a:p>
      </dgm:t>
    </dgm:pt>
    <dgm:pt modelId="{CB244C74-16F0-444A-A8E6-49CF9A9BDF6D}" type="parTrans" cxnId="{1651B791-8910-4E1A-A2AB-300B6E18EBD7}">
      <dgm:prSet/>
      <dgm:spPr/>
      <dgm:t>
        <a:bodyPr/>
        <a:lstStyle/>
        <a:p>
          <a:endParaRPr lang="ru-RU"/>
        </a:p>
      </dgm:t>
    </dgm:pt>
    <dgm:pt modelId="{621480B8-4F57-40DA-BA6B-A929819B66A2}" type="pres">
      <dgm:prSet presAssocID="{2140E576-2991-4CA3-9CF0-30CF7EF32E1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6B840B-729E-4A70-8062-89D54C725688}" type="pres">
      <dgm:prSet presAssocID="{2140E576-2991-4CA3-9CF0-30CF7EF32E18}" presName="hierFlow" presStyleCnt="0"/>
      <dgm:spPr/>
      <dgm:t>
        <a:bodyPr/>
        <a:lstStyle/>
        <a:p>
          <a:endParaRPr lang="ru-RU"/>
        </a:p>
      </dgm:t>
    </dgm:pt>
    <dgm:pt modelId="{AD58FA76-8AB2-4DF5-A6A0-0F4C70ED6109}" type="pres">
      <dgm:prSet presAssocID="{2140E576-2991-4CA3-9CF0-30CF7EF32E18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6F4A25E-62BC-47EE-8807-4ED9276A1C10}" type="pres">
      <dgm:prSet presAssocID="{5317F96A-8D3C-4CA0-901E-1D3F10458390}" presName="Name14" presStyleCnt="0"/>
      <dgm:spPr/>
      <dgm:t>
        <a:bodyPr/>
        <a:lstStyle/>
        <a:p>
          <a:endParaRPr lang="ru-RU"/>
        </a:p>
      </dgm:t>
    </dgm:pt>
    <dgm:pt modelId="{3C9B01B9-0226-41FA-946B-956CCF11ED9C}" type="pres">
      <dgm:prSet presAssocID="{5317F96A-8D3C-4CA0-901E-1D3F10458390}" presName="level1Shape" presStyleLbl="node0" presStyleIdx="0" presStyleCnt="1" custScaleX="1431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74AABB-2FA5-48E6-A796-C67DA995E9FD}" type="pres">
      <dgm:prSet presAssocID="{5317F96A-8D3C-4CA0-901E-1D3F10458390}" presName="hierChild2" presStyleCnt="0"/>
      <dgm:spPr/>
      <dgm:t>
        <a:bodyPr/>
        <a:lstStyle/>
        <a:p>
          <a:endParaRPr lang="ru-RU"/>
        </a:p>
      </dgm:t>
    </dgm:pt>
    <dgm:pt modelId="{FC54FAB6-B5BB-403A-8798-BA3AD6185E81}" type="pres">
      <dgm:prSet presAssocID="{C7E4DA7E-EBDF-4EE5-ABE3-223E2F66C5DE}" presName="Name19" presStyleLbl="parChTrans1D2" presStyleIdx="0" presStyleCnt="2"/>
      <dgm:spPr/>
      <dgm:t>
        <a:bodyPr/>
        <a:lstStyle/>
        <a:p>
          <a:endParaRPr lang="ru-RU"/>
        </a:p>
      </dgm:t>
    </dgm:pt>
    <dgm:pt modelId="{7A388934-39B2-403D-BE14-E1665045129D}" type="pres">
      <dgm:prSet presAssocID="{799526D4-309B-430B-8B34-CB6F7CEBD677}" presName="Name21" presStyleCnt="0"/>
      <dgm:spPr/>
      <dgm:t>
        <a:bodyPr/>
        <a:lstStyle/>
        <a:p>
          <a:endParaRPr lang="ru-RU"/>
        </a:p>
      </dgm:t>
    </dgm:pt>
    <dgm:pt modelId="{BE20D813-93B8-40D4-BAD9-7B3116CFA690}" type="pres">
      <dgm:prSet presAssocID="{799526D4-309B-430B-8B34-CB6F7CEBD677}" presName="level2Shape" presStyleLbl="node2" presStyleIdx="0" presStyleCnt="2" custScaleX="156520" custScaleY="195423"/>
      <dgm:spPr/>
      <dgm:t>
        <a:bodyPr/>
        <a:lstStyle/>
        <a:p>
          <a:endParaRPr lang="ru-RU"/>
        </a:p>
      </dgm:t>
    </dgm:pt>
    <dgm:pt modelId="{03CF4C2C-AFDF-49C9-B686-C140FC3E9DBA}" type="pres">
      <dgm:prSet presAssocID="{799526D4-309B-430B-8B34-CB6F7CEBD677}" presName="hierChild3" presStyleCnt="0"/>
      <dgm:spPr/>
      <dgm:t>
        <a:bodyPr/>
        <a:lstStyle/>
        <a:p>
          <a:endParaRPr lang="ru-RU"/>
        </a:p>
      </dgm:t>
    </dgm:pt>
    <dgm:pt modelId="{91F313AA-5D9E-4FBE-9709-C2EF8C0E4934}" type="pres">
      <dgm:prSet presAssocID="{A6C907B8-F88B-4F57-86FD-8796F5208D7A}" presName="Name19" presStyleLbl="parChTrans1D2" presStyleIdx="1" presStyleCnt="2"/>
      <dgm:spPr/>
      <dgm:t>
        <a:bodyPr/>
        <a:lstStyle/>
        <a:p>
          <a:endParaRPr lang="ru-RU"/>
        </a:p>
      </dgm:t>
    </dgm:pt>
    <dgm:pt modelId="{243BDC4F-D326-49E3-A855-12E1FDED5228}" type="pres">
      <dgm:prSet presAssocID="{7B47D8FD-E36A-40AD-A723-30A38BA5A7E5}" presName="Name21" presStyleCnt="0"/>
      <dgm:spPr/>
      <dgm:t>
        <a:bodyPr/>
        <a:lstStyle/>
        <a:p>
          <a:endParaRPr lang="ru-RU"/>
        </a:p>
      </dgm:t>
    </dgm:pt>
    <dgm:pt modelId="{9A940853-D20E-46CA-9170-ADF951D79A98}" type="pres">
      <dgm:prSet presAssocID="{7B47D8FD-E36A-40AD-A723-30A38BA5A7E5}" presName="level2Shape" presStyleLbl="node2" presStyleIdx="1" presStyleCnt="2" custScaleX="125995"/>
      <dgm:spPr/>
      <dgm:t>
        <a:bodyPr/>
        <a:lstStyle/>
        <a:p>
          <a:endParaRPr lang="ru-RU"/>
        </a:p>
      </dgm:t>
    </dgm:pt>
    <dgm:pt modelId="{E5F07962-B091-48D3-9A4F-91B45BB999DC}" type="pres">
      <dgm:prSet presAssocID="{7B47D8FD-E36A-40AD-A723-30A38BA5A7E5}" presName="hierChild3" presStyleCnt="0"/>
      <dgm:spPr/>
      <dgm:t>
        <a:bodyPr/>
        <a:lstStyle/>
        <a:p>
          <a:endParaRPr lang="ru-RU"/>
        </a:p>
      </dgm:t>
    </dgm:pt>
    <dgm:pt modelId="{E5BCD424-0B8B-4458-B3FC-3AFC567220D3}" type="pres">
      <dgm:prSet presAssocID="{DE2DDA5E-2FDC-4A3C-A0CE-C50BA92BEBE4}" presName="Name19" presStyleLbl="parChTrans1D3" presStyleIdx="0" presStyleCnt="2"/>
      <dgm:spPr/>
      <dgm:t>
        <a:bodyPr/>
        <a:lstStyle/>
        <a:p>
          <a:endParaRPr lang="ru-RU"/>
        </a:p>
      </dgm:t>
    </dgm:pt>
    <dgm:pt modelId="{2440BE90-B0C9-4E4F-AC2D-A25CCBF9A309}" type="pres">
      <dgm:prSet presAssocID="{3FC1F35F-0D95-4A24-BF54-38B6858E9151}" presName="Name21" presStyleCnt="0"/>
      <dgm:spPr/>
      <dgm:t>
        <a:bodyPr/>
        <a:lstStyle/>
        <a:p>
          <a:endParaRPr lang="ru-RU"/>
        </a:p>
      </dgm:t>
    </dgm:pt>
    <dgm:pt modelId="{3264DC4B-6EED-4910-B129-3A592EA4351C}" type="pres">
      <dgm:prSet presAssocID="{3FC1F35F-0D95-4A24-BF54-38B6858E9151}" presName="level2Shape" presStyleLbl="node3" presStyleIdx="0" presStyleCnt="2" custLinFactNeighborX="-1989" custLinFactNeighborY="99"/>
      <dgm:spPr/>
      <dgm:t>
        <a:bodyPr/>
        <a:lstStyle/>
        <a:p>
          <a:endParaRPr lang="ru-RU"/>
        </a:p>
      </dgm:t>
    </dgm:pt>
    <dgm:pt modelId="{AF1295DE-504C-429F-81DA-608C57E91883}" type="pres">
      <dgm:prSet presAssocID="{3FC1F35F-0D95-4A24-BF54-38B6858E9151}" presName="hierChild3" presStyleCnt="0"/>
      <dgm:spPr/>
      <dgm:t>
        <a:bodyPr/>
        <a:lstStyle/>
        <a:p>
          <a:endParaRPr lang="ru-RU"/>
        </a:p>
      </dgm:t>
    </dgm:pt>
    <dgm:pt modelId="{0F1732C5-121B-48A4-BC89-0F8062B2097C}" type="pres">
      <dgm:prSet presAssocID="{CB244C74-16F0-444A-A8E6-49CF9A9BDF6D}" presName="Name19" presStyleLbl="parChTrans1D3" presStyleIdx="1" presStyleCnt="2"/>
      <dgm:spPr/>
      <dgm:t>
        <a:bodyPr/>
        <a:lstStyle/>
        <a:p>
          <a:endParaRPr lang="ru-RU"/>
        </a:p>
      </dgm:t>
    </dgm:pt>
    <dgm:pt modelId="{E08E32EB-C6B3-49A9-B70A-FEE17897761A}" type="pres">
      <dgm:prSet presAssocID="{25E7D8D3-F82A-4012-AA49-6EF28B79974A}" presName="Name21" presStyleCnt="0"/>
      <dgm:spPr/>
      <dgm:t>
        <a:bodyPr/>
        <a:lstStyle/>
        <a:p>
          <a:endParaRPr lang="ru-RU"/>
        </a:p>
      </dgm:t>
    </dgm:pt>
    <dgm:pt modelId="{F2A5A541-BFCF-4A33-91B8-08B6BD5BBFC5}" type="pres">
      <dgm:prSet presAssocID="{25E7D8D3-F82A-4012-AA49-6EF28B79974A}" presName="level2Shape" presStyleLbl="node3" presStyleIdx="1" presStyleCnt="2" custLinFactNeighborX="-9204" custLinFactNeighborY="6952"/>
      <dgm:spPr/>
      <dgm:t>
        <a:bodyPr/>
        <a:lstStyle/>
        <a:p>
          <a:endParaRPr lang="ru-RU"/>
        </a:p>
      </dgm:t>
    </dgm:pt>
    <dgm:pt modelId="{6280B295-35DE-4162-8173-6A44A4670F7C}" type="pres">
      <dgm:prSet presAssocID="{25E7D8D3-F82A-4012-AA49-6EF28B79974A}" presName="hierChild3" presStyleCnt="0"/>
      <dgm:spPr/>
      <dgm:t>
        <a:bodyPr/>
        <a:lstStyle/>
        <a:p>
          <a:endParaRPr lang="ru-RU"/>
        </a:p>
      </dgm:t>
    </dgm:pt>
    <dgm:pt modelId="{C66C9D44-79F2-4F91-9862-22BE85E66FBA}" type="pres">
      <dgm:prSet presAssocID="{2140E576-2991-4CA3-9CF0-30CF7EF32E18}" presName="bgShapesFlow" presStyleCnt="0"/>
      <dgm:spPr/>
      <dgm:t>
        <a:bodyPr/>
        <a:lstStyle/>
        <a:p>
          <a:endParaRPr lang="ru-RU"/>
        </a:p>
      </dgm:t>
    </dgm:pt>
  </dgm:ptLst>
  <dgm:cxnLst>
    <dgm:cxn modelId="{228CA16E-7FD5-4A2F-85ED-1F3FCF0567C0}" type="presOf" srcId="{2140E576-2991-4CA3-9CF0-30CF7EF32E18}" destId="{621480B8-4F57-40DA-BA6B-A929819B66A2}" srcOrd="0" destOrd="0" presId="urn:microsoft.com/office/officeart/2005/8/layout/hierarchy6"/>
    <dgm:cxn modelId="{5F0DE4C0-3DB4-4758-852B-92455A6EDE61}" srcId="{5317F96A-8D3C-4CA0-901E-1D3F10458390}" destId="{7B47D8FD-E36A-40AD-A723-30A38BA5A7E5}" srcOrd="1" destOrd="0" parTransId="{A6C907B8-F88B-4F57-86FD-8796F5208D7A}" sibTransId="{9A033F80-4094-49FA-9810-D86F8779F858}"/>
    <dgm:cxn modelId="{A0E00838-C73C-40EE-984D-63E9D43D13D5}" type="presOf" srcId="{799526D4-309B-430B-8B34-CB6F7CEBD677}" destId="{BE20D813-93B8-40D4-BAD9-7B3116CFA690}" srcOrd="0" destOrd="0" presId="urn:microsoft.com/office/officeart/2005/8/layout/hierarchy6"/>
    <dgm:cxn modelId="{B71EE867-D071-4D75-AF0E-426C19DFE23B}" type="presOf" srcId="{25E7D8D3-F82A-4012-AA49-6EF28B79974A}" destId="{F2A5A541-BFCF-4A33-91B8-08B6BD5BBFC5}" srcOrd="0" destOrd="0" presId="urn:microsoft.com/office/officeart/2005/8/layout/hierarchy6"/>
    <dgm:cxn modelId="{4EC1DA7A-3DFB-4FA4-8419-8F16E6C8012C}" type="presOf" srcId="{5317F96A-8D3C-4CA0-901E-1D3F10458390}" destId="{3C9B01B9-0226-41FA-946B-956CCF11ED9C}" srcOrd="0" destOrd="0" presId="urn:microsoft.com/office/officeart/2005/8/layout/hierarchy6"/>
    <dgm:cxn modelId="{F1D6F91C-A16A-4A3A-9999-7D4625ABCA72}" srcId="{2140E576-2991-4CA3-9CF0-30CF7EF32E18}" destId="{5317F96A-8D3C-4CA0-901E-1D3F10458390}" srcOrd="0" destOrd="0" parTransId="{941A7B48-3A17-43AF-BA13-D6E41D350974}" sibTransId="{6C3EB309-F2F1-437D-9F91-31826642DD5E}"/>
    <dgm:cxn modelId="{931E4F00-BF0F-4F0E-9BA3-C9A639C03686}" type="presOf" srcId="{C7E4DA7E-EBDF-4EE5-ABE3-223E2F66C5DE}" destId="{FC54FAB6-B5BB-403A-8798-BA3AD6185E81}" srcOrd="0" destOrd="0" presId="urn:microsoft.com/office/officeart/2005/8/layout/hierarchy6"/>
    <dgm:cxn modelId="{0EC3E322-3673-4E11-8DD2-DD80985C3881}" type="presOf" srcId="{CB244C74-16F0-444A-A8E6-49CF9A9BDF6D}" destId="{0F1732C5-121B-48A4-BC89-0F8062B2097C}" srcOrd="0" destOrd="0" presId="urn:microsoft.com/office/officeart/2005/8/layout/hierarchy6"/>
    <dgm:cxn modelId="{81D38327-EAAC-4D4B-8FDF-A0938A9DF69E}" type="presOf" srcId="{A6C907B8-F88B-4F57-86FD-8796F5208D7A}" destId="{91F313AA-5D9E-4FBE-9709-C2EF8C0E4934}" srcOrd="0" destOrd="0" presId="urn:microsoft.com/office/officeart/2005/8/layout/hierarchy6"/>
    <dgm:cxn modelId="{FF8803FD-E7D3-442E-8491-2762F92F8EBA}" type="presOf" srcId="{7B47D8FD-E36A-40AD-A723-30A38BA5A7E5}" destId="{9A940853-D20E-46CA-9170-ADF951D79A98}" srcOrd="0" destOrd="0" presId="urn:microsoft.com/office/officeart/2005/8/layout/hierarchy6"/>
    <dgm:cxn modelId="{26DD0D62-0FC5-4B22-A32E-5B2A07AC2938}" type="presOf" srcId="{3FC1F35F-0D95-4A24-BF54-38B6858E9151}" destId="{3264DC4B-6EED-4910-B129-3A592EA4351C}" srcOrd="0" destOrd="0" presId="urn:microsoft.com/office/officeart/2005/8/layout/hierarchy6"/>
    <dgm:cxn modelId="{1651B791-8910-4E1A-A2AB-300B6E18EBD7}" srcId="{7B47D8FD-E36A-40AD-A723-30A38BA5A7E5}" destId="{25E7D8D3-F82A-4012-AA49-6EF28B79974A}" srcOrd="1" destOrd="0" parTransId="{CB244C74-16F0-444A-A8E6-49CF9A9BDF6D}" sibTransId="{6E3B72F4-5A7D-4D3A-B90B-7595F800DB8D}"/>
    <dgm:cxn modelId="{C486DE59-6F33-468F-8BE0-424E8114B87B}" srcId="{5317F96A-8D3C-4CA0-901E-1D3F10458390}" destId="{799526D4-309B-430B-8B34-CB6F7CEBD677}" srcOrd="0" destOrd="0" parTransId="{C7E4DA7E-EBDF-4EE5-ABE3-223E2F66C5DE}" sibTransId="{1A7C91BE-8FE6-446E-A2E7-5CBC21DE7C96}"/>
    <dgm:cxn modelId="{E137238A-5E6F-46F2-ADFA-E8DF127374A6}" srcId="{7B47D8FD-E36A-40AD-A723-30A38BA5A7E5}" destId="{3FC1F35F-0D95-4A24-BF54-38B6858E9151}" srcOrd="0" destOrd="0" parTransId="{DE2DDA5E-2FDC-4A3C-A0CE-C50BA92BEBE4}" sibTransId="{D24629AC-A75E-4EEB-A225-F346168F902F}"/>
    <dgm:cxn modelId="{179C21B8-D83B-433A-A212-59024BFBE351}" type="presOf" srcId="{DE2DDA5E-2FDC-4A3C-A0CE-C50BA92BEBE4}" destId="{E5BCD424-0B8B-4458-B3FC-3AFC567220D3}" srcOrd="0" destOrd="0" presId="urn:microsoft.com/office/officeart/2005/8/layout/hierarchy6"/>
    <dgm:cxn modelId="{36C56E32-6B35-403E-8109-362AD8C5A12F}" type="presParOf" srcId="{621480B8-4F57-40DA-BA6B-A929819B66A2}" destId="{256B840B-729E-4A70-8062-89D54C725688}" srcOrd="0" destOrd="0" presId="urn:microsoft.com/office/officeart/2005/8/layout/hierarchy6"/>
    <dgm:cxn modelId="{11B58C8E-3D62-4957-9691-0B00872DB711}" type="presParOf" srcId="{256B840B-729E-4A70-8062-89D54C725688}" destId="{AD58FA76-8AB2-4DF5-A6A0-0F4C70ED6109}" srcOrd="0" destOrd="0" presId="urn:microsoft.com/office/officeart/2005/8/layout/hierarchy6"/>
    <dgm:cxn modelId="{240D1381-CA12-47ED-8716-ED9DAD1B389E}" type="presParOf" srcId="{AD58FA76-8AB2-4DF5-A6A0-0F4C70ED6109}" destId="{E6F4A25E-62BC-47EE-8807-4ED9276A1C10}" srcOrd="0" destOrd="0" presId="urn:microsoft.com/office/officeart/2005/8/layout/hierarchy6"/>
    <dgm:cxn modelId="{56125884-47E5-4945-8DB0-D37B4B49DD76}" type="presParOf" srcId="{E6F4A25E-62BC-47EE-8807-4ED9276A1C10}" destId="{3C9B01B9-0226-41FA-946B-956CCF11ED9C}" srcOrd="0" destOrd="0" presId="urn:microsoft.com/office/officeart/2005/8/layout/hierarchy6"/>
    <dgm:cxn modelId="{A4C44E17-A7F8-4CD0-B5CC-89733270BDB5}" type="presParOf" srcId="{E6F4A25E-62BC-47EE-8807-4ED9276A1C10}" destId="{E974AABB-2FA5-48E6-A796-C67DA995E9FD}" srcOrd="1" destOrd="0" presId="urn:microsoft.com/office/officeart/2005/8/layout/hierarchy6"/>
    <dgm:cxn modelId="{A4010618-33DD-4687-85BA-719107C04D0C}" type="presParOf" srcId="{E974AABB-2FA5-48E6-A796-C67DA995E9FD}" destId="{FC54FAB6-B5BB-403A-8798-BA3AD6185E81}" srcOrd="0" destOrd="0" presId="urn:microsoft.com/office/officeart/2005/8/layout/hierarchy6"/>
    <dgm:cxn modelId="{76CA8037-738B-4555-9828-DE18BEC850A0}" type="presParOf" srcId="{E974AABB-2FA5-48E6-A796-C67DA995E9FD}" destId="{7A388934-39B2-403D-BE14-E1665045129D}" srcOrd="1" destOrd="0" presId="urn:microsoft.com/office/officeart/2005/8/layout/hierarchy6"/>
    <dgm:cxn modelId="{997B5F1C-0030-41CC-97DD-8F413E5589A9}" type="presParOf" srcId="{7A388934-39B2-403D-BE14-E1665045129D}" destId="{BE20D813-93B8-40D4-BAD9-7B3116CFA690}" srcOrd="0" destOrd="0" presId="urn:microsoft.com/office/officeart/2005/8/layout/hierarchy6"/>
    <dgm:cxn modelId="{B76264D4-C758-4798-A1DA-6D4155B1D48E}" type="presParOf" srcId="{7A388934-39B2-403D-BE14-E1665045129D}" destId="{03CF4C2C-AFDF-49C9-B686-C140FC3E9DBA}" srcOrd="1" destOrd="0" presId="urn:microsoft.com/office/officeart/2005/8/layout/hierarchy6"/>
    <dgm:cxn modelId="{C4DFE64E-5522-47CC-868A-87D242C9E3FA}" type="presParOf" srcId="{E974AABB-2FA5-48E6-A796-C67DA995E9FD}" destId="{91F313AA-5D9E-4FBE-9709-C2EF8C0E4934}" srcOrd="2" destOrd="0" presId="urn:microsoft.com/office/officeart/2005/8/layout/hierarchy6"/>
    <dgm:cxn modelId="{41D01395-639D-4A02-BDAC-159B9F6B02DE}" type="presParOf" srcId="{E974AABB-2FA5-48E6-A796-C67DA995E9FD}" destId="{243BDC4F-D326-49E3-A855-12E1FDED5228}" srcOrd="3" destOrd="0" presId="urn:microsoft.com/office/officeart/2005/8/layout/hierarchy6"/>
    <dgm:cxn modelId="{DBEFEB11-684C-4BB0-9A70-41E8541D686E}" type="presParOf" srcId="{243BDC4F-D326-49E3-A855-12E1FDED5228}" destId="{9A940853-D20E-46CA-9170-ADF951D79A98}" srcOrd="0" destOrd="0" presId="urn:microsoft.com/office/officeart/2005/8/layout/hierarchy6"/>
    <dgm:cxn modelId="{5FACEBE6-6445-4974-B620-174D11237D7C}" type="presParOf" srcId="{243BDC4F-D326-49E3-A855-12E1FDED5228}" destId="{E5F07962-B091-48D3-9A4F-91B45BB999DC}" srcOrd="1" destOrd="0" presId="urn:microsoft.com/office/officeart/2005/8/layout/hierarchy6"/>
    <dgm:cxn modelId="{E6B6787D-ED7E-49AE-8C9A-CA8EDA0215B5}" type="presParOf" srcId="{E5F07962-B091-48D3-9A4F-91B45BB999DC}" destId="{E5BCD424-0B8B-4458-B3FC-3AFC567220D3}" srcOrd="0" destOrd="0" presId="urn:microsoft.com/office/officeart/2005/8/layout/hierarchy6"/>
    <dgm:cxn modelId="{510632EC-6AB4-48D5-8B28-A3B24CA70835}" type="presParOf" srcId="{E5F07962-B091-48D3-9A4F-91B45BB999DC}" destId="{2440BE90-B0C9-4E4F-AC2D-A25CCBF9A309}" srcOrd="1" destOrd="0" presId="urn:microsoft.com/office/officeart/2005/8/layout/hierarchy6"/>
    <dgm:cxn modelId="{6B9BD119-0913-4AF0-807F-83E8AD7C6B24}" type="presParOf" srcId="{2440BE90-B0C9-4E4F-AC2D-A25CCBF9A309}" destId="{3264DC4B-6EED-4910-B129-3A592EA4351C}" srcOrd="0" destOrd="0" presId="urn:microsoft.com/office/officeart/2005/8/layout/hierarchy6"/>
    <dgm:cxn modelId="{D8CF0978-072C-415F-ADA1-BA3BE31E607C}" type="presParOf" srcId="{2440BE90-B0C9-4E4F-AC2D-A25CCBF9A309}" destId="{AF1295DE-504C-429F-81DA-608C57E91883}" srcOrd="1" destOrd="0" presId="urn:microsoft.com/office/officeart/2005/8/layout/hierarchy6"/>
    <dgm:cxn modelId="{E68676D7-5A80-439D-8D1A-4F05E2FED733}" type="presParOf" srcId="{E5F07962-B091-48D3-9A4F-91B45BB999DC}" destId="{0F1732C5-121B-48A4-BC89-0F8062B2097C}" srcOrd="2" destOrd="0" presId="urn:microsoft.com/office/officeart/2005/8/layout/hierarchy6"/>
    <dgm:cxn modelId="{7584D1D9-474A-4199-8078-8EE48F579C22}" type="presParOf" srcId="{E5F07962-B091-48D3-9A4F-91B45BB999DC}" destId="{E08E32EB-C6B3-49A9-B70A-FEE17897761A}" srcOrd="3" destOrd="0" presId="urn:microsoft.com/office/officeart/2005/8/layout/hierarchy6"/>
    <dgm:cxn modelId="{5B65B1D5-93DA-4A64-9146-3A0E7E5BB7FA}" type="presParOf" srcId="{E08E32EB-C6B3-49A9-B70A-FEE17897761A}" destId="{F2A5A541-BFCF-4A33-91B8-08B6BD5BBFC5}" srcOrd="0" destOrd="0" presId="urn:microsoft.com/office/officeart/2005/8/layout/hierarchy6"/>
    <dgm:cxn modelId="{7FAE5DB3-4F09-4319-9F93-FAF541B338D6}" type="presParOf" srcId="{E08E32EB-C6B3-49A9-B70A-FEE17897761A}" destId="{6280B295-35DE-4162-8173-6A44A4670F7C}" srcOrd="1" destOrd="0" presId="urn:microsoft.com/office/officeart/2005/8/layout/hierarchy6"/>
    <dgm:cxn modelId="{07433AF0-F85C-4837-A6CA-6FD689A97F3F}" type="presParOf" srcId="{621480B8-4F57-40DA-BA6B-A929819B66A2}" destId="{C66C9D44-79F2-4F91-9862-22BE85E66FBA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B01B9-0226-41FA-946B-956CCF11ED9C}">
      <dsp:nvSpPr>
        <dsp:cNvPr id="0" name=""/>
        <dsp:cNvSpPr/>
      </dsp:nvSpPr>
      <dsp:spPr>
        <a:xfrm>
          <a:off x="2430948" y="649337"/>
          <a:ext cx="3140923" cy="14629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Реакция окисления</a:t>
          </a:r>
          <a:endParaRPr lang="ru-RU" sz="3600" kern="1200" dirty="0"/>
        </a:p>
      </dsp:txBody>
      <dsp:txXfrm>
        <a:off x="2473797" y="692186"/>
        <a:ext cx="3055225" cy="1377282"/>
      </dsp:txXfrm>
    </dsp:sp>
    <dsp:sp modelId="{FC54FAB6-B5BB-403A-8798-BA3AD6185E81}">
      <dsp:nvSpPr>
        <dsp:cNvPr id="0" name=""/>
        <dsp:cNvSpPr/>
      </dsp:nvSpPr>
      <dsp:spPr>
        <a:xfrm>
          <a:off x="1719188" y="2112317"/>
          <a:ext cx="2282222" cy="585192"/>
        </a:xfrm>
        <a:custGeom>
          <a:avLst/>
          <a:gdLst/>
          <a:ahLst/>
          <a:cxnLst/>
          <a:rect l="0" t="0" r="0" b="0"/>
          <a:pathLst>
            <a:path>
              <a:moveTo>
                <a:pt x="2282222" y="0"/>
              </a:moveTo>
              <a:lnTo>
                <a:pt x="2282222" y="292596"/>
              </a:lnTo>
              <a:lnTo>
                <a:pt x="0" y="292596"/>
              </a:lnTo>
              <a:lnTo>
                <a:pt x="0" y="58519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20D813-93B8-40D4-BAD9-7B3116CFA690}">
      <dsp:nvSpPr>
        <dsp:cNvPr id="0" name=""/>
        <dsp:cNvSpPr/>
      </dsp:nvSpPr>
      <dsp:spPr>
        <a:xfrm>
          <a:off x="1795" y="2697509"/>
          <a:ext cx="3434785" cy="2859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/>
            <a:t>Медленное</a:t>
          </a:r>
          <a:r>
            <a:rPr lang="ru-RU" sz="3600" kern="1200" baseline="0" smtClean="0"/>
            <a:t> окисление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baseline="0" smtClean="0"/>
            <a:t>(без света с выделением небольшой энергии)</a:t>
          </a:r>
          <a:endParaRPr lang="ru-RU" sz="2400" kern="1200" dirty="0"/>
        </a:p>
      </dsp:txBody>
      <dsp:txXfrm>
        <a:off x="85532" y="2781246"/>
        <a:ext cx="3267311" cy="2691526"/>
      </dsp:txXfrm>
    </dsp:sp>
    <dsp:sp modelId="{91F313AA-5D9E-4FBE-9709-C2EF8C0E4934}">
      <dsp:nvSpPr>
        <dsp:cNvPr id="0" name=""/>
        <dsp:cNvSpPr/>
      </dsp:nvSpPr>
      <dsp:spPr>
        <a:xfrm>
          <a:off x="4001410" y="2112317"/>
          <a:ext cx="2617153" cy="5851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596"/>
              </a:lnTo>
              <a:lnTo>
                <a:pt x="2617153" y="292596"/>
              </a:lnTo>
              <a:lnTo>
                <a:pt x="2617153" y="58519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940853-D20E-46CA-9170-ADF951D79A98}">
      <dsp:nvSpPr>
        <dsp:cNvPr id="0" name=""/>
        <dsp:cNvSpPr/>
      </dsp:nvSpPr>
      <dsp:spPr>
        <a:xfrm>
          <a:off x="5236101" y="2697509"/>
          <a:ext cx="2764923" cy="14629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/>
            <a:t>Быстрое окисление</a:t>
          </a:r>
          <a:endParaRPr lang="ru-RU" sz="3600" kern="1200" dirty="0"/>
        </a:p>
      </dsp:txBody>
      <dsp:txXfrm>
        <a:off x="5278950" y="2740358"/>
        <a:ext cx="2679225" cy="1377282"/>
      </dsp:txXfrm>
    </dsp:sp>
    <dsp:sp modelId="{E5BCD424-0B8B-4458-B3FC-3AFC567220D3}">
      <dsp:nvSpPr>
        <dsp:cNvPr id="0" name=""/>
        <dsp:cNvSpPr/>
      </dsp:nvSpPr>
      <dsp:spPr>
        <a:xfrm>
          <a:off x="5148509" y="4160490"/>
          <a:ext cx="1470053" cy="586640"/>
        </a:xfrm>
        <a:custGeom>
          <a:avLst/>
          <a:gdLst/>
          <a:ahLst/>
          <a:cxnLst/>
          <a:rect l="0" t="0" r="0" b="0"/>
          <a:pathLst>
            <a:path>
              <a:moveTo>
                <a:pt x="1470053" y="0"/>
              </a:moveTo>
              <a:lnTo>
                <a:pt x="1470053" y="293320"/>
              </a:lnTo>
              <a:lnTo>
                <a:pt x="0" y="293320"/>
              </a:lnTo>
              <a:lnTo>
                <a:pt x="0" y="58664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4DC4B-6EED-4910-B129-3A592EA4351C}">
      <dsp:nvSpPr>
        <dsp:cNvPr id="0" name=""/>
        <dsp:cNvSpPr/>
      </dsp:nvSpPr>
      <dsp:spPr>
        <a:xfrm>
          <a:off x="4051274" y="4747130"/>
          <a:ext cx="2194470" cy="14629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/>
            <a:t>Дыхание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(без света, с выделением энергии)</a:t>
          </a:r>
          <a:endParaRPr lang="ru-RU" sz="2000" kern="1200" dirty="0"/>
        </a:p>
      </dsp:txBody>
      <dsp:txXfrm>
        <a:off x="4094123" y="4789979"/>
        <a:ext cx="2108772" cy="1377282"/>
      </dsp:txXfrm>
    </dsp:sp>
    <dsp:sp modelId="{0F1732C5-121B-48A4-BC89-0F8062B2097C}">
      <dsp:nvSpPr>
        <dsp:cNvPr id="0" name=""/>
        <dsp:cNvSpPr/>
      </dsp:nvSpPr>
      <dsp:spPr>
        <a:xfrm>
          <a:off x="6618563" y="4160490"/>
          <a:ext cx="1224426" cy="686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449"/>
              </a:lnTo>
              <a:lnTo>
                <a:pt x="1224426" y="343449"/>
              </a:lnTo>
              <a:lnTo>
                <a:pt x="1224426" y="68689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A5A541-BFCF-4A33-91B8-08B6BD5BBFC5}">
      <dsp:nvSpPr>
        <dsp:cNvPr id="0" name=""/>
        <dsp:cNvSpPr/>
      </dsp:nvSpPr>
      <dsp:spPr>
        <a:xfrm>
          <a:off x="6745754" y="4847388"/>
          <a:ext cx="2194470" cy="14629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/>
            <a:t>Горение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smtClean="0"/>
            <a:t>(выделение света и энергии)</a:t>
          </a:r>
          <a:endParaRPr lang="ru-RU" sz="2100" kern="1200" dirty="0"/>
        </a:p>
      </dsp:txBody>
      <dsp:txXfrm>
        <a:off x="6788603" y="4890237"/>
        <a:ext cx="2108772" cy="13772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B01B9-0226-41FA-946B-956CCF11ED9C}">
      <dsp:nvSpPr>
        <dsp:cNvPr id="0" name=""/>
        <dsp:cNvSpPr/>
      </dsp:nvSpPr>
      <dsp:spPr>
        <a:xfrm>
          <a:off x="2430948" y="649337"/>
          <a:ext cx="3140923" cy="14629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/>
            <a:t>Реакция окисления</a:t>
          </a:r>
          <a:endParaRPr lang="ru-RU" sz="3600" kern="1200" dirty="0"/>
        </a:p>
      </dsp:txBody>
      <dsp:txXfrm>
        <a:off x="2473797" y="692186"/>
        <a:ext cx="3055225" cy="1377282"/>
      </dsp:txXfrm>
    </dsp:sp>
    <dsp:sp modelId="{FC54FAB6-B5BB-403A-8798-BA3AD6185E81}">
      <dsp:nvSpPr>
        <dsp:cNvPr id="0" name=""/>
        <dsp:cNvSpPr/>
      </dsp:nvSpPr>
      <dsp:spPr>
        <a:xfrm>
          <a:off x="1719188" y="2112317"/>
          <a:ext cx="2282222" cy="585192"/>
        </a:xfrm>
        <a:custGeom>
          <a:avLst/>
          <a:gdLst/>
          <a:ahLst/>
          <a:cxnLst/>
          <a:rect l="0" t="0" r="0" b="0"/>
          <a:pathLst>
            <a:path>
              <a:moveTo>
                <a:pt x="2282222" y="0"/>
              </a:moveTo>
              <a:lnTo>
                <a:pt x="2282222" y="292596"/>
              </a:lnTo>
              <a:lnTo>
                <a:pt x="0" y="292596"/>
              </a:lnTo>
              <a:lnTo>
                <a:pt x="0" y="58519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20D813-93B8-40D4-BAD9-7B3116CFA690}">
      <dsp:nvSpPr>
        <dsp:cNvPr id="0" name=""/>
        <dsp:cNvSpPr/>
      </dsp:nvSpPr>
      <dsp:spPr>
        <a:xfrm>
          <a:off x="1795" y="2697509"/>
          <a:ext cx="3434785" cy="2859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/>
            <a:t>Медленное</a:t>
          </a:r>
          <a:r>
            <a:rPr lang="ru-RU" sz="3600" kern="1200" baseline="0" smtClean="0"/>
            <a:t> окисление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baseline="0" smtClean="0"/>
            <a:t>(без света с выделением небольшой энергии)</a:t>
          </a:r>
          <a:endParaRPr lang="ru-RU" sz="2400" kern="1200" dirty="0"/>
        </a:p>
      </dsp:txBody>
      <dsp:txXfrm>
        <a:off x="85532" y="2781246"/>
        <a:ext cx="3267311" cy="2691526"/>
      </dsp:txXfrm>
    </dsp:sp>
    <dsp:sp modelId="{91F313AA-5D9E-4FBE-9709-C2EF8C0E4934}">
      <dsp:nvSpPr>
        <dsp:cNvPr id="0" name=""/>
        <dsp:cNvSpPr/>
      </dsp:nvSpPr>
      <dsp:spPr>
        <a:xfrm>
          <a:off x="4001410" y="2112317"/>
          <a:ext cx="2617153" cy="5851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596"/>
              </a:lnTo>
              <a:lnTo>
                <a:pt x="2617153" y="292596"/>
              </a:lnTo>
              <a:lnTo>
                <a:pt x="2617153" y="58519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940853-D20E-46CA-9170-ADF951D79A98}">
      <dsp:nvSpPr>
        <dsp:cNvPr id="0" name=""/>
        <dsp:cNvSpPr/>
      </dsp:nvSpPr>
      <dsp:spPr>
        <a:xfrm>
          <a:off x="5236101" y="2697509"/>
          <a:ext cx="2764923" cy="14629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/>
            <a:t>Быстрое окисление</a:t>
          </a:r>
          <a:endParaRPr lang="ru-RU" sz="3600" kern="1200" dirty="0"/>
        </a:p>
      </dsp:txBody>
      <dsp:txXfrm>
        <a:off x="5278950" y="2740358"/>
        <a:ext cx="2679225" cy="1377282"/>
      </dsp:txXfrm>
    </dsp:sp>
    <dsp:sp modelId="{E5BCD424-0B8B-4458-B3FC-3AFC567220D3}">
      <dsp:nvSpPr>
        <dsp:cNvPr id="0" name=""/>
        <dsp:cNvSpPr/>
      </dsp:nvSpPr>
      <dsp:spPr>
        <a:xfrm>
          <a:off x="5148509" y="4160490"/>
          <a:ext cx="1470053" cy="586640"/>
        </a:xfrm>
        <a:custGeom>
          <a:avLst/>
          <a:gdLst/>
          <a:ahLst/>
          <a:cxnLst/>
          <a:rect l="0" t="0" r="0" b="0"/>
          <a:pathLst>
            <a:path>
              <a:moveTo>
                <a:pt x="1470053" y="0"/>
              </a:moveTo>
              <a:lnTo>
                <a:pt x="1470053" y="293320"/>
              </a:lnTo>
              <a:lnTo>
                <a:pt x="0" y="293320"/>
              </a:lnTo>
              <a:lnTo>
                <a:pt x="0" y="58664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4DC4B-6EED-4910-B129-3A592EA4351C}">
      <dsp:nvSpPr>
        <dsp:cNvPr id="0" name=""/>
        <dsp:cNvSpPr/>
      </dsp:nvSpPr>
      <dsp:spPr>
        <a:xfrm>
          <a:off x="4051274" y="4747130"/>
          <a:ext cx="2194470" cy="14629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/>
            <a:t>Дыхание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(без света, с выделением энергии)</a:t>
          </a:r>
          <a:endParaRPr lang="ru-RU" sz="2000" kern="1200" dirty="0"/>
        </a:p>
      </dsp:txBody>
      <dsp:txXfrm>
        <a:off x="4094123" y="4789979"/>
        <a:ext cx="2108772" cy="1377282"/>
      </dsp:txXfrm>
    </dsp:sp>
    <dsp:sp modelId="{0F1732C5-121B-48A4-BC89-0F8062B2097C}">
      <dsp:nvSpPr>
        <dsp:cNvPr id="0" name=""/>
        <dsp:cNvSpPr/>
      </dsp:nvSpPr>
      <dsp:spPr>
        <a:xfrm>
          <a:off x="6618563" y="4160490"/>
          <a:ext cx="1224426" cy="686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449"/>
              </a:lnTo>
              <a:lnTo>
                <a:pt x="1224426" y="343449"/>
              </a:lnTo>
              <a:lnTo>
                <a:pt x="1224426" y="68689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A5A541-BFCF-4A33-91B8-08B6BD5BBFC5}">
      <dsp:nvSpPr>
        <dsp:cNvPr id="0" name=""/>
        <dsp:cNvSpPr/>
      </dsp:nvSpPr>
      <dsp:spPr>
        <a:xfrm>
          <a:off x="6745754" y="4847388"/>
          <a:ext cx="2194470" cy="14629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/>
            <a:t>Горение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smtClean="0"/>
            <a:t>(выделение света и энергии)</a:t>
          </a:r>
          <a:endParaRPr lang="ru-RU" sz="2100" kern="1200" dirty="0"/>
        </a:p>
      </dsp:txBody>
      <dsp:txXfrm>
        <a:off x="6788603" y="4890237"/>
        <a:ext cx="2108772" cy="13772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B01B9-0226-41FA-946B-956CCF11ED9C}">
      <dsp:nvSpPr>
        <dsp:cNvPr id="0" name=""/>
        <dsp:cNvSpPr/>
      </dsp:nvSpPr>
      <dsp:spPr>
        <a:xfrm>
          <a:off x="2430948" y="649337"/>
          <a:ext cx="3140923" cy="14629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/>
            <a:t>Реакция окисления</a:t>
          </a:r>
          <a:endParaRPr lang="ru-RU" sz="3600" kern="1200" dirty="0"/>
        </a:p>
      </dsp:txBody>
      <dsp:txXfrm>
        <a:off x="2473797" y="692186"/>
        <a:ext cx="3055225" cy="1377282"/>
      </dsp:txXfrm>
    </dsp:sp>
    <dsp:sp modelId="{FC54FAB6-B5BB-403A-8798-BA3AD6185E81}">
      <dsp:nvSpPr>
        <dsp:cNvPr id="0" name=""/>
        <dsp:cNvSpPr/>
      </dsp:nvSpPr>
      <dsp:spPr>
        <a:xfrm>
          <a:off x="1719188" y="2112317"/>
          <a:ext cx="2282222" cy="585192"/>
        </a:xfrm>
        <a:custGeom>
          <a:avLst/>
          <a:gdLst/>
          <a:ahLst/>
          <a:cxnLst/>
          <a:rect l="0" t="0" r="0" b="0"/>
          <a:pathLst>
            <a:path>
              <a:moveTo>
                <a:pt x="2282222" y="0"/>
              </a:moveTo>
              <a:lnTo>
                <a:pt x="2282222" y="292596"/>
              </a:lnTo>
              <a:lnTo>
                <a:pt x="0" y="292596"/>
              </a:lnTo>
              <a:lnTo>
                <a:pt x="0" y="58519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20D813-93B8-40D4-BAD9-7B3116CFA690}">
      <dsp:nvSpPr>
        <dsp:cNvPr id="0" name=""/>
        <dsp:cNvSpPr/>
      </dsp:nvSpPr>
      <dsp:spPr>
        <a:xfrm>
          <a:off x="1795" y="2697509"/>
          <a:ext cx="3434785" cy="2859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/>
            <a:t>Медленное</a:t>
          </a:r>
          <a:r>
            <a:rPr lang="ru-RU" sz="3600" kern="1200" baseline="0" smtClean="0"/>
            <a:t> окисление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baseline="0" smtClean="0"/>
            <a:t>(без света с выделением небольшой энергии)</a:t>
          </a:r>
          <a:endParaRPr lang="ru-RU" sz="2400" kern="1200" dirty="0"/>
        </a:p>
      </dsp:txBody>
      <dsp:txXfrm>
        <a:off x="85532" y="2781246"/>
        <a:ext cx="3267311" cy="2691526"/>
      </dsp:txXfrm>
    </dsp:sp>
    <dsp:sp modelId="{91F313AA-5D9E-4FBE-9709-C2EF8C0E4934}">
      <dsp:nvSpPr>
        <dsp:cNvPr id="0" name=""/>
        <dsp:cNvSpPr/>
      </dsp:nvSpPr>
      <dsp:spPr>
        <a:xfrm>
          <a:off x="4001410" y="2112317"/>
          <a:ext cx="2617153" cy="5851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596"/>
              </a:lnTo>
              <a:lnTo>
                <a:pt x="2617153" y="292596"/>
              </a:lnTo>
              <a:lnTo>
                <a:pt x="2617153" y="58519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940853-D20E-46CA-9170-ADF951D79A98}">
      <dsp:nvSpPr>
        <dsp:cNvPr id="0" name=""/>
        <dsp:cNvSpPr/>
      </dsp:nvSpPr>
      <dsp:spPr>
        <a:xfrm>
          <a:off x="5236101" y="2697509"/>
          <a:ext cx="2764923" cy="14629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/>
            <a:t>Быстрое окисление</a:t>
          </a:r>
          <a:endParaRPr lang="ru-RU" sz="3600" kern="1200" dirty="0"/>
        </a:p>
      </dsp:txBody>
      <dsp:txXfrm>
        <a:off x="5278950" y="2740358"/>
        <a:ext cx="2679225" cy="1377282"/>
      </dsp:txXfrm>
    </dsp:sp>
    <dsp:sp modelId="{E5BCD424-0B8B-4458-B3FC-3AFC567220D3}">
      <dsp:nvSpPr>
        <dsp:cNvPr id="0" name=""/>
        <dsp:cNvSpPr/>
      </dsp:nvSpPr>
      <dsp:spPr>
        <a:xfrm>
          <a:off x="5148509" y="4160490"/>
          <a:ext cx="1470053" cy="586640"/>
        </a:xfrm>
        <a:custGeom>
          <a:avLst/>
          <a:gdLst/>
          <a:ahLst/>
          <a:cxnLst/>
          <a:rect l="0" t="0" r="0" b="0"/>
          <a:pathLst>
            <a:path>
              <a:moveTo>
                <a:pt x="1470053" y="0"/>
              </a:moveTo>
              <a:lnTo>
                <a:pt x="1470053" y="293320"/>
              </a:lnTo>
              <a:lnTo>
                <a:pt x="0" y="293320"/>
              </a:lnTo>
              <a:lnTo>
                <a:pt x="0" y="58664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4DC4B-6EED-4910-B129-3A592EA4351C}">
      <dsp:nvSpPr>
        <dsp:cNvPr id="0" name=""/>
        <dsp:cNvSpPr/>
      </dsp:nvSpPr>
      <dsp:spPr>
        <a:xfrm>
          <a:off x="4051274" y="4747130"/>
          <a:ext cx="2194470" cy="14629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/>
            <a:t>Дыхание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(без света, с выделением энергии)</a:t>
          </a:r>
          <a:endParaRPr lang="ru-RU" sz="2000" kern="1200" dirty="0"/>
        </a:p>
      </dsp:txBody>
      <dsp:txXfrm>
        <a:off x="4094123" y="4789979"/>
        <a:ext cx="2108772" cy="1377282"/>
      </dsp:txXfrm>
    </dsp:sp>
    <dsp:sp modelId="{0F1732C5-121B-48A4-BC89-0F8062B2097C}">
      <dsp:nvSpPr>
        <dsp:cNvPr id="0" name=""/>
        <dsp:cNvSpPr/>
      </dsp:nvSpPr>
      <dsp:spPr>
        <a:xfrm>
          <a:off x="6618563" y="4160490"/>
          <a:ext cx="1224426" cy="686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449"/>
              </a:lnTo>
              <a:lnTo>
                <a:pt x="1224426" y="343449"/>
              </a:lnTo>
              <a:lnTo>
                <a:pt x="1224426" y="68689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A5A541-BFCF-4A33-91B8-08B6BD5BBFC5}">
      <dsp:nvSpPr>
        <dsp:cNvPr id="0" name=""/>
        <dsp:cNvSpPr/>
      </dsp:nvSpPr>
      <dsp:spPr>
        <a:xfrm>
          <a:off x="6745754" y="4847388"/>
          <a:ext cx="2194470" cy="14629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/>
            <a:t>Горение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smtClean="0"/>
            <a:t>(выделение света и энергии)</a:t>
          </a:r>
          <a:endParaRPr lang="ru-RU" sz="2100" kern="1200" dirty="0"/>
        </a:p>
      </dsp:txBody>
      <dsp:txXfrm>
        <a:off x="6788603" y="4890237"/>
        <a:ext cx="2108772" cy="1377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4AD3-8A96-420F-83E2-14BCA973A89F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6978-29E4-4B43-872B-B8DBB3AC3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83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4AD3-8A96-420F-83E2-14BCA973A89F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6978-29E4-4B43-872B-B8DBB3AC3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506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4AD3-8A96-420F-83E2-14BCA973A89F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6978-29E4-4B43-872B-B8DBB3AC3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8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4AD3-8A96-420F-83E2-14BCA973A89F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6978-29E4-4B43-872B-B8DBB3AC3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863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4AD3-8A96-420F-83E2-14BCA973A89F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6978-29E4-4B43-872B-B8DBB3AC3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844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4AD3-8A96-420F-83E2-14BCA973A89F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6978-29E4-4B43-872B-B8DBB3AC3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2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4AD3-8A96-420F-83E2-14BCA973A89F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6978-29E4-4B43-872B-B8DBB3AC3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42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4AD3-8A96-420F-83E2-14BCA973A89F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6978-29E4-4B43-872B-B8DBB3AC3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44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4AD3-8A96-420F-83E2-14BCA973A89F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6978-29E4-4B43-872B-B8DBB3AC3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132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4AD3-8A96-420F-83E2-14BCA973A89F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6978-29E4-4B43-872B-B8DBB3AC3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513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4AD3-8A96-420F-83E2-14BCA973A89F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6978-29E4-4B43-872B-B8DBB3AC3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5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84AD3-8A96-420F-83E2-14BCA973A89F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D6978-29E4-4B43-872B-B8DBB3AC3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47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1071546"/>
            <a:ext cx="6400800" cy="4067188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Наука начинается с удивления, а искусство с впечатления</a:t>
            </a:r>
            <a:endParaRPr lang="ru-RU" sz="6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Условия быстрого окисления – горения: </a:t>
            </a:r>
          </a:p>
          <a:p>
            <a:r>
              <a:rPr lang="ru-RU" dirty="0">
                <a:solidFill>
                  <a:schemeClr val="bg1"/>
                </a:solidFill>
              </a:rPr>
              <a:t>Наличие О2</a:t>
            </a:r>
          </a:p>
          <a:p>
            <a:r>
              <a:rPr lang="ru-RU" dirty="0">
                <a:solidFill>
                  <a:schemeClr val="bg1"/>
                </a:solidFill>
              </a:rPr>
              <a:t>Нагревание до температуры воспламенения</a:t>
            </a:r>
          </a:p>
          <a:p>
            <a:r>
              <a:rPr lang="ru-RU" dirty="0">
                <a:solidFill>
                  <a:schemeClr val="bg1"/>
                </a:solidFill>
              </a:rPr>
              <a:t>Распыление вещества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8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99592" y="0"/>
            <a:ext cx="7488832" cy="25545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     Получение чугуна и стали. </a:t>
            </a:r>
          </a:p>
          <a:p>
            <a:r>
              <a:rPr lang="ru-RU" sz="4000" dirty="0" smtClean="0">
                <a:solidFill>
                  <a:schemeClr val="bg1"/>
                </a:solidFill>
              </a:rPr>
              <a:t>В настоящее время металлургия использует свыше 60% всего промышленного кислорода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17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63688" y="260647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Для резки и сварки металлов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82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7504" y="1052736"/>
            <a:ext cx="89297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chemeClr val="bg1"/>
                </a:solidFill>
              </a:rPr>
              <a:t>Вознесем </a:t>
            </a:r>
            <a:endParaRPr lang="ru-RU" sz="72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7200" b="1" i="1" dirty="0" smtClean="0">
                <a:solidFill>
                  <a:schemeClr val="bg1"/>
                </a:solidFill>
              </a:rPr>
              <a:t>похвальное </a:t>
            </a:r>
          </a:p>
          <a:p>
            <a:pPr algn="ctr"/>
            <a:r>
              <a:rPr lang="ru-RU" sz="7200" b="1" i="1" dirty="0" smtClean="0">
                <a:solidFill>
                  <a:schemeClr val="bg1"/>
                </a:solidFill>
              </a:rPr>
              <a:t>слово </a:t>
            </a:r>
            <a:r>
              <a:rPr lang="ru-RU" sz="7200" b="1" i="1" dirty="0" smtClean="0">
                <a:solidFill>
                  <a:schemeClr val="bg1"/>
                </a:solidFill>
              </a:rPr>
              <a:t>огню</a:t>
            </a:r>
            <a:endParaRPr lang="ru-RU" sz="7200" b="1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83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67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09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05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027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38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673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Реакции кислорода с другими веществами называют реакциями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окисления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2143116"/>
            <a:ext cx="88569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4Cs+O₂</a:t>
            </a:r>
            <a:r>
              <a:rPr lang="ru-RU" sz="5400" dirty="0" smtClean="0">
                <a:solidFill>
                  <a:schemeClr val="bg1"/>
                </a:solidFill>
              </a:rPr>
              <a:t>=2</a:t>
            </a:r>
            <a:r>
              <a:rPr lang="en-US" sz="5400" dirty="0" smtClean="0">
                <a:solidFill>
                  <a:schemeClr val="bg1"/>
                </a:solidFill>
              </a:rPr>
              <a:t>Cs₂</a:t>
            </a:r>
            <a:r>
              <a:rPr lang="ru-RU" sz="5400" dirty="0" smtClean="0">
                <a:solidFill>
                  <a:schemeClr val="bg1"/>
                </a:solidFill>
              </a:rPr>
              <a:t>О</a:t>
            </a:r>
          </a:p>
          <a:p>
            <a:pPr algn="ctr"/>
            <a:endParaRPr lang="ru-RU" sz="5400" dirty="0" smtClean="0">
              <a:solidFill>
                <a:schemeClr val="bg1"/>
              </a:solidFill>
            </a:endParaRPr>
          </a:p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4P+5O₂=2P₂O₅</a:t>
            </a:r>
            <a:endParaRPr lang="ru-RU" sz="5400" dirty="0" smtClean="0">
              <a:solidFill>
                <a:schemeClr val="bg1"/>
              </a:solidFill>
            </a:endParaRPr>
          </a:p>
          <a:p>
            <a:pPr algn="ctr"/>
            <a:endParaRPr lang="en-US" sz="5400" dirty="0" smtClean="0">
              <a:solidFill>
                <a:schemeClr val="bg1"/>
              </a:solidFill>
            </a:endParaRPr>
          </a:p>
          <a:p>
            <a:pPr algn="ctr"/>
            <a:r>
              <a:rPr lang="ru-RU" sz="5400" dirty="0" smtClean="0">
                <a:solidFill>
                  <a:schemeClr val="bg1"/>
                </a:solidFill>
              </a:rPr>
              <a:t>2</a:t>
            </a:r>
            <a:r>
              <a:rPr lang="en-US" sz="5400" dirty="0" smtClean="0">
                <a:solidFill>
                  <a:schemeClr val="bg1"/>
                </a:solidFill>
              </a:rPr>
              <a:t>H₂+O₂=2H₂O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8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44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Бард и костер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Анимация костра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81796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067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59049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93610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 smtClean="0"/>
              <a:t>Медленное окисление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Дыхание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633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Человек вдыхает в сутки 20-30 м³ воздуха. Потребность покоящегося человека в кислороде составляет 25 л/ч. Снижение содержания кислорода в воздухе до 16-18% не оказывает существенного влияния на организм; снижение до 14% сопровождается явлениями кислородной недостаточности, а снижение до 9% опасно для жизни.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00166" y="714356"/>
            <a:ext cx="65008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</a:rPr>
              <a:t>Реакция горения</a:t>
            </a:r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6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231</Words>
  <Application>Microsoft Office PowerPoint</Application>
  <PresentationFormat>Экран (4:3)</PresentationFormat>
  <Paragraphs>47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Реакции кислорода с другими веществами называют реакциями окисления</vt:lpstr>
      <vt:lpstr>Презентация PowerPoint</vt:lpstr>
      <vt:lpstr>Презентация PowerPoint</vt:lpstr>
      <vt:lpstr>Презентация PowerPoint</vt:lpstr>
      <vt:lpstr>Медленное окисление</vt:lpstr>
      <vt:lpstr>Дыхание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Димон 96 rus</dc:creator>
  <cp:lastModifiedBy>Michael4RX</cp:lastModifiedBy>
  <cp:revision>30</cp:revision>
  <dcterms:created xsi:type="dcterms:W3CDTF">2014-01-05T08:10:45Z</dcterms:created>
  <dcterms:modified xsi:type="dcterms:W3CDTF">2014-01-29T15:30:42Z</dcterms:modified>
</cp:coreProperties>
</file>