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C9E3FC-01E4-4285-AE2D-E8D486D49543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FBFF2D-ABF9-42E1-9D67-97C962D744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2214554"/>
            <a:ext cx="8143464" cy="371477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 «Плохое настроение, или «Когда вся жизнь -  отравленная радость»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Чем </a:t>
            </a:r>
            <a:r>
              <a:rPr lang="ru-RU" dirty="0" smtClean="0"/>
              <a:t>может быть вызвано плохое настроение?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dirty="0" smtClean="0"/>
              <a:t>болью за судьбу народа, за близких людей;</a:t>
            </a:r>
          </a:p>
          <a:p>
            <a:r>
              <a:rPr lang="ru-RU" dirty="0" smtClean="0"/>
              <a:t>- несчастной любовью;</a:t>
            </a:r>
          </a:p>
          <a:p>
            <a:r>
              <a:rPr lang="ru-RU" dirty="0" smtClean="0"/>
              <a:t>- свойствами характера;</a:t>
            </a:r>
          </a:p>
          <a:p>
            <a:r>
              <a:rPr lang="ru-RU" dirty="0" smtClean="0"/>
              <a:t>- неудачами в учёбе, нежеланием подчиняться правилам жизни.</a:t>
            </a:r>
          </a:p>
          <a:p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Как важно радоваться, </a:t>
            </a:r>
          </a:p>
          <a:p>
            <a:pPr>
              <a:buNone/>
            </a:pPr>
            <a:r>
              <a:rPr lang="ru-RU" dirty="0" smtClean="0"/>
              <a:t>Пусть даже по мелочам, </a:t>
            </a:r>
          </a:p>
          <a:p>
            <a:pPr>
              <a:buNone/>
            </a:pPr>
            <a:r>
              <a:rPr lang="ru-RU" dirty="0" smtClean="0"/>
              <a:t>Как важно сдерживаться,</a:t>
            </a:r>
          </a:p>
          <a:p>
            <a:pPr>
              <a:buNone/>
            </a:pPr>
            <a:r>
              <a:rPr lang="ru-RU" dirty="0" smtClean="0"/>
              <a:t>Чтоб не послать всех к чертям!</a:t>
            </a:r>
          </a:p>
          <a:p>
            <a:pPr>
              <a:buNone/>
            </a:pPr>
            <a:r>
              <a:rPr lang="ru-RU" dirty="0" smtClean="0"/>
              <a:t>Как важно найти хорошее, </a:t>
            </a:r>
          </a:p>
          <a:p>
            <a:pPr>
              <a:buNone/>
            </a:pPr>
            <a:r>
              <a:rPr lang="ru-RU" dirty="0" smtClean="0"/>
              <a:t>Да там, где его нет,</a:t>
            </a:r>
          </a:p>
          <a:p>
            <a:pPr>
              <a:buNone/>
            </a:pPr>
            <a:r>
              <a:rPr lang="ru-RU" dirty="0" smtClean="0"/>
              <a:t>Как важно встретить с улыбкой</a:t>
            </a:r>
          </a:p>
          <a:p>
            <a:pPr>
              <a:buNone/>
            </a:pPr>
            <a:r>
              <a:rPr lang="ru-RU" dirty="0" smtClean="0"/>
              <a:t>И в пасмурный день рассвет!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Музей с.Боготол\Рабочий стол\Фото. печаль\для надежды александровны\P1010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01395" cy="4525963"/>
          </a:xfrm>
          <a:prstGeom prst="rect">
            <a:avLst/>
          </a:prstGeom>
          <a:noFill/>
        </p:spPr>
      </p:pic>
      <p:pic>
        <p:nvPicPr>
          <p:cNvPr id="1027" name="Picture 3" descr="C:\Documents and Settings\Музей с.Боготол\Рабочий стол\Фото. печаль\для надежды александровны\P1010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0"/>
            <a:ext cx="4000528" cy="3945856"/>
          </a:xfrm>
          <a:prstGeom prst="rect">
            <a:avLst/>
          </a:prstGeom>
          <a:noFill/>
        </p:spPr>
      </p:pic>
      <p:pic>
        <p:nvPicPr>
          <p:cNvPr id="1028" name="Picture 4" descr="C:\Documents and Settings\Музей с.Боготол\Рабочий стол\Фото. печаль\для надежды александровны\P1010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4375" y="0"/>
            <a:ext cx="2079625" cy="3943350"/>
          </a:xfrm>
          <a:prstGeom prst="rect">
            <a:avLst/>
          </a:prstGeom>
          <a:noFill/>
        </p:spPr>
      </p:pic>
      <p:pic>
        <p:nvPicPr>
          <p:cNvPr id="1029" name="Picture 5" descr="C:\Documents and Settings\Музей с.Боготол\Рабочий стол\Фото. печаль\для надежды александровны\P1010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200416"/>
            <a:ext cx="1890338" cy="3657584"/>
          </a:xfrm>
          <a:prstGeom prst="rect">
            <a:avLst/>
          </a:prstGeom>
          <a:noFill/>
        </p:spPr>
      </p:pic>
      <p:pic>
        <p:nvPicPr>
          <p:cNvPr id="1031" name="Picture 7" descr="C:\Documents and Settings\Музей с.Боготол\Рабочий стол\Фото. печаль\для надежды александровны\P10100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357562"/>
            <a:ext cx="2428859" cy="3500438"/>
          </a:xfrm>
          <a:prstGeom prst="rect">
            <a:avLst/>
          </a:prstGeom>
          <a:noFill/>
        </p:spPr>
      </p:pic>
      <p:pic>
        <p:nvPicPr>
          <p:cNvPr id="1032" name="Picture 8" descr="C:\Documents and Settings\Музей с.Боготол\Рабочий стол\Фото. печаль\для надежды александровны\P10100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8689" y="2857496"/>
            <a:ext cx="2949684" cy="400050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Китайская мудрость: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 Жизнь коротка: Нарушай правила -  Прощай быстро – Целуй медленно – Люби искренно – Смейся неудержимо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</a:t>
            </a:r>
            <a:r>
              <a:rPr lang="ru-RU" dirty="0" smtClean="0"/>
              <a:t>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Муки, </a:t>
            </a:r>
            <a:r>
              <a:rPr lang="ru-RU" dirty="0" smtClean="0"/>
              <a:t>страдания, </a:t>
            </a:r>
            <a:r>
              <a:rPr lang="ru-RU" dirty="0" smtClean="0"/>
              <a:t>грусть, печаль, тоска, душевный дискомфорт, упадок сил, подавленность, угнетённость, моральная слабость, слезливость, плаксивость, нытьё, равнодушие, пустота, чувство вины (собственной или близкого человека, всё равно кого, хоть Бога), скучно несчастлив, всё противно, мрачность, уныние и ,наконец, - отравленная радость.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Скульптура Родена «Мыслитель»</a:t>
            </a:r>
            <a:endParaRPr lang="ru-RU" dirty="0"/>
          </a:p>
        </p:txBody>
      </p:sp>
      <p:pic>
        <p:nvPicPr>
          <p:cNvPr id="2050" name="Picture 2" descr="C:\Documents and Settings\Музей с.Боготол\Рабочий стол\IMGP4666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4018368" cy="53578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Омар Хайям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Поток времён суров, везде угроза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Я уязвлён и жду всё новых ран.</a:t>
            </a:r>
          </a:p>
          <a:p>
            <a:pPr>
              <a:buNone/>
            </a:pPr>
            <a:r>
              <a:rPr lang="ru-RU" dirty="0" smtClean="0"/>
              <a:t>   В </a:t>
            </a:r>
            <a:r>
              <a:rPr lang="ru-RU" dirty="0" smtClean="0"/>
              <a:t>саду существ я сжавшаяся роза.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Облито сердце кровью, как тюльпан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Познай все тайны мудрости! – А там?</a:t>
            </a:r>
          </a:p>
          <a:p>
            <a:pPr>
              <a:buNone/>
            </a:pPr>
            <a:r>
              <a:rPr lang="ru-RU" dirty="0" smtClean="0"/>
              <a:t>Устрой свой мир по-своему! – А там?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  </a:t>
            </a:r>
            <a:r>
              <a:rPr lang="ru-RU" dirty="0" smtClean="0"/>
              <a:t>Живи беспечно до ста лет счастливцем…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     </a:t>
            </a:r>
            <a:r>
              <a:rPr lang="ru-RU" dirty="0" smtClean="0"/>
              <a:t>Протянешь чудом до двухсот! – А там? ...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Варенька Лопухина</a:t>
            </a:r>
            <a:endParaRPr lang="ru-RU" dirty="0"/>
          </a:p>
        </p:txBody>
      </p:sp>
      <p:pic>
        <p:nvPicPr>
          <p:cNvPr id="3074" name="Picture 2" descr="C:\Documents and Settings\Музей с.Боготол\Мои документы\Downloads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36610"/>
            <a:ext cx="3643338" cy="532139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Женщины Некрасова: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АвдотьяПанаева</a:t>
            </a:r>
            <a:r>
              <a:rPr lang="ru-RU" dirty="0" smtClean="0"/>
              <a:t>          Зинаида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28736"/>
            <a:ext cx="464343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Зинаида Николаевна Некрас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00174"/>
            <a:ext cx="407196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Что вам поднимает настроение?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- </a:t>
            </a:r>
            <a:r>
              <a:rPr lang="ru-RU" dirty="0" smtClean="0"/>
              <a:t>музыка</a:t>
            </a:r>
          </a:p>
          <a:p>
            <a:r>
              <a:rPr lang="ru-RU" dirty="0" smtClean="0"/>
              <a:t>- чтение</a:t>
            </a:r>
          </a:p>
          <a:p>
            <a:r>
              <a:rPr lang="ru-RU" dirty="0" smtClean="0"/>
              <a:t>- путешествия</a:t>
            </a:r>
          </a:p>
          <a:p>
            <a:r>
              <a:rPr lang="ru-RU" dirty="0" smtClean="0"/>
              <a:t>- танцы</a:t>
            </a:r>
          </a:p>
          <a:p>
            <a:r>
              <a:rPr lang="ru-RU" dirty="0" smtClean="0"/>
              <a:t>- рисование</a:t>
            </a:r>
          </a:p>
          <a:p>
            <a:r>
              <a:rPr lang="ru-RU" dirty="0" smtClean="0"/>
              <a:t>- общение</a:t>
            </a:r>
          </a:p>
          <a:p>
            <a:r>
              <a:rPr lang="ru-RU" dirty="0" smtClean="0"/>
              <a:t>- ароматы</a:t>
            </a:r>
          </a:p>
          <a:p>
            <a:r>
              <a:rPr lang="ru-RU" dirty="0" smtClean="0"/>
              <a:t>- </a:t>
            </a:r>
            <a:r>
              <a:rPr lang="ru-RU" dirty="0" smtClean="0"/>
              <a:t>цветы</a:t>
            </a:r>
            <a:endParaRPr lang="ru-RU" dirty="0" smtClean="0"/>
          </a:p>
          <a:p>
            <a:r>
              <a:rPr lang="ru-RU" dirty="0" smtClean="0"/>
              <a:t>- сон</a:t>
            </a:r>
          </a:p>
          <a:p>
            <a:r>
              <a:rPr lang="ru-RU" dirty="0" smtClean="0"/>
              <a:t>- ругань</a:t>
            </a:r>
          </a:p>
          <a:p>
            <a:r>
              <a:rPr lang="ru-RU" dirty="0" smtClean="0"/>
              <a:t> -спорт</a:t>
            </a:r>
            <a:endParaRPr lang="ru-RU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хниче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43</TotalTime>
  <Words>281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Техническая</vt:lpstr>
      <vt:lpstr>Трек</vt:lpstr>
      <vt:lpstr> «Плохое настроение, или «Когда вся жизнь -  отравленная радость» </vt:lpstr>
      <vt:lpstr>Слайд 2</vt:lpstr>
      <vt:lpstr>Китайская мудрость:</vt:lpstr>
      <vt:lpstr>Слайд 4</vt:lpstr>
      <vt:lpstr>Скульптура Родена «Мыслитель»</vt:lpstr>
      <vt:lpstr>Омар Хайям</vt:lpstr>
      <vt:lpstr>Варенька Лопухина</vt:lpstr>
      <vt:lpstr>Женщины Некрасова:  АвдотьяПанаева          Зинаида</vt:lpstr>
      <vt:lpstr>Что вам поднимает настроение? </vt:lpstr>
      <vt:lpstr> Чем может быть вызвано плохое настроение? </vt:lpstr>
      <vt:lpstr>Слайд 11</vt:lpstr>
    </vt:vector>
  </TitlesOfParts>
  <Company>МОУ с. Боготольская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«Плохое настроение, или «Когда вся жизнь -  отравленная радость» </dc:title>
  <dc:creator>Музей</dc:creator>
  <cp:lastModifiedBy>Музей</cp:lastModifiedBy>
  <cp:revision>5</cp:revision>
  <dcterms:created xsi:type="dcterms:W3CDTF">2012-01-23T04:44:25Z</dcterms:created>
  <dcterms:modified xsi:type="dcterms:W3CDTF">2012-01-23T05:27:34Z</dcterms:modified>
</cp:coreProperties>
</file>