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5" r:id="rId10"/>
    <p:sldId id="268" r:id="rId11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288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Segoe UI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Segoe UI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Segoe UI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Segoe UI" charset="0"/>
              </a:defRPr>
            </a:lvl1pPr>
          </a:lstStyle>
          <a:p>
            <a:pPr>
              <a:defRPr/>
            </a:pPr>
            <a:fld id="{E219A6B9-E44F-4C31-965E-4725F4C038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FBA4EC9-FDC7-4095-B0FB-E0AA5779980C}" type="slidenum">
              <a:rPr lang="ru-RU" smtClean="0">
                <a:ea typeface="Microsoft YaHei" charset="-122"/>
              </a:rPr>
              <a:pPr/>
              <a:t>1</a:t>
            </a:fld>
            <a:endParaRPr lang="ru-RU" smtClean="0">
              <a:ea typeface="Microsoft YaHei" charset="-122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9FC02DF-94D0-41CF-9375-0D08474EBAD1}" type="slidenum">
              <a:rPr lang="ru-RU" smtClean="0">
                <a:ea typeface="Microsoft YaHei" charset="-122"/>
              </a:rPr>
              <a:pPr/>
              <a:t>10</a:t>
            </a:fld>
            <a:endParaRPr lang="ru-RU" smtClean="0">
              <a:ea typeface="Microsoft YaHei" charset="-122"/>
            </a:endParaRPr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5AA3EF0-B1F6-4912-A2DC-3396577476B1}" type="slidenum">
              <a:rPr lang="ru-RU" smtClean="0">
                <a:ea typeface="Microsoft YaHei" charset="-122"/>
              </a:rPr>
              <a:pPr/>
              <a:t>2</a:t>
            </a:fld>
            <a:endParaRPr lang="ru-RU" smtClean="0">
              <a:ea typeface="Microsoft YaHei" charset="-122"/>
            </a:endParaRPr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4B49DCE-4745-4685-A1CE-4F1D9B14AB4D}" type="slidenum">
              <a:rPr lang="ru-RU" smtClean="0">
                <a:ea typeface="Microsoft YaHei" charset="-122"/>
              </a:rPr>
              <a:pPr/>
              <a:t>3</a:t>
            </a:fld>
            <a:endParaRPr lang="ru-RU" smtClean="0">
              <a:ea typeface="Microsoft YaHei" charset="-122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AF1F083-BC07-460A-89D9-520ED841AA2A}" type="slidenum">
              <a:rPr lang="ru-RU" smtClean="0">
                <a:ea typeface="Microsoft YaHei" charset="-122"/>
              </a:rPr>
              <a:pPr/>
              <a:t>4</a:t>
            </a:fld>
            <a:endParaRPr lang="ru-RU" smtClean="0">
              <a:ea typeface="Microsoft YaHei" charset="-122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7E11DA0-C18E-4978-A5CD-ABC2692C6597}" type="slidenum">
              <a:rPr lang="ru-RU" smtClean="0">
                <a:ea typeface="Microsoft YaHei" charset="-122"/>
              </a:rPr>
              <a:pPr/>
              <a:t>5</a:t>
            </a:fld>
            <a:endParaRPr lang="ru-RU" smtClean="0">
              <a:ea typeface="Microsoft YaHei" charset="-122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A9F5F2B-9CAC-437D-B48B-8F1A0CD6E398}" type="slidenum">
              <a:rPr lang="ru-RU" smtClean="0">
                <a:ea typeface="Microsoft YaHei" charset="-122"/>
              </a:rPr>
              <a:pPr/>
              <a:t>6</a:t>
            </a:fld>
            <a:endParaRPr lang="ru-RU" smtClean="0">
              <a:ea typeface="Microsoft YaHei" charset="-122"/>
            </a:endParaRPr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86A1547-664C-44F1-89E5-D1C740EA1339}" type="slidenum">
              <a:rPr lang="ru-RU" smtClean="0">
                <a:ea typeface="Microsoft YaHei" charset="-122"/>
              </a:rPr>
              <a:pPr/>
              <a:t>7</a:t>
            </a:fld>
            <a:endParaRPr lang="ru-RU" smtClean="0">
              <a:ea typeface="Microsoft YaHei" charset="-122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9FC02DF-94D0-41CF-9375-0D08474EBAD1}" type="slidenum">
              <a:rPr lang="ru-RU" smtClean="0">
                <a:ea typeface="Microsoft YaHei" charset="-122"/>
              </a:rPr>
              <a:pPr/>
              <a:t>8</a:t>
            </a:fld>
            <a:endParaRPr lang="ru-RU" smtClean="0">
              <a:ea typeface="Microsoft YaHei" charset="-122"/>
            </a:endParaRPr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883A522-29A3-42AF-A681-2CD8F8246E59}" type="slidenum">
              <a:rPr lang="ru-RU" smtClean="0">
                <a:ea typeface="Microsoft YaHei" charset="-122"/>
              </a:rPr>
              <a:pPr/>
              <a:t>9</a:t>
            </a:fld>
            <a:endParaRPr lang="ru-RU" smtClean="0">
              <a:ea typeface="Microsoft YaHei" charset="-122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8BB76-F7C4-4947-AEED-6C9EED785E06}" type="datetime1">
              <a:rPr lang="ru-RU"/>
              <a:pPr>
                <a:defRPr/>
              </a:pPr>
              <a:t>14.07.2014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0E844-B3C8-4C02-BFC7-F2304E5A7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FBCCF-36A2-457F-9F33-69E37446309F}" type="datetime1">
              <a:rPr lang="ru-RU"/>
              <a:pPr>
                <a:defRPr/>
              </a:pPr>
              <a:t>14.07.2014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9F8ED-155F-4AB4-919B-F34CBE80E9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3070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070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D09B4-AF22-40A1-8A01-4DD8426BF183}" type="datetime1">
              <a:rPr lang="ru-RU"/>
              <a:pPr>
                <a:defRPr/>
              </a:pPr>
              <a:t>14.07.2014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EC078-48EA-4E69-BE16-1061FB764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46D6B-0B2A-47BF-8254-060A1E3D5406}" type="datetime1">
              <a:rPr lang="ru-RU"/>
              <a:pPr>
                <a:defRPr/>
              </a:pPr>
              <a:t>14.07.2014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39FDC-AA0E-4474-8E38-396D2D80E9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836CA-9E36-48D3-AB88-994FA8415D70}" type="datetime1">
              <a:rPr lang="ru-RU"/>
              <a:pPr>
                <a:defRPr/>
              </a:pPr>
              <a:t>14.07.2014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62CE4-C3A4-4BD9-9419-165EE3DAD0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2B29D-62B3-47C2-BA55-F667BDC06E4B}" type="datetime1">
              <a:rPr lang="ru-RU"/>
              <a:pPr>
                <a:defRPr/>
              </a:pPr>
              <a:t>14.07.2014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FB0A3-2110-48D2-BAEF-7D2D8F454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8B694-68F1-4059-9A99-7957C38E2514}" type="datetime1">
              <a:rPr lang="ru-RU"/>
              <a:pPr>
                <a:defRPr/>
              </a:pPr>
              <a:t>14.07.2014</a:t>
            </a:fld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7AEC3-862E-448F-BBCD-4788F2DC25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10DA3-047C-4391-942D-30807632145A}" type="datetime1">
              <a:rPr lang="ru-RU"/>
              <a:pPr>
                <a:defRPr/>
              </a:pPr>
              <a:t>14.07.2014</a:t>
            </a:fld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EFA31-6BFC-4565-AB63-11E3618DC4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FA103-882C-440D-96E9-818F7B10960D}" type="datetime1">
              <a:rPr lang="ru-RU"/>
              <a:pPr>
                <a:defRPr/>
              </a:pPr>
              <a:t>14.07.2014</a:t>
            </a:fld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64F39-D365-4E4E-BC2D-5780D534F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A56FE-DD1E-49F1-A54B-6445325E4D95}" type="datetime1">
              <a:rPr lang="ru-RU"/>
              <a:pPr>
                <a:defRPr/>
              </a:pPr>
              <a:t>14.07.2014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9715A-3195-406A-A769-C95186CAC3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D481D-AC67-45DE-BC07-39D8560BA1B1}" type="datetime1">
              <a:rPr lang="ru-RU"/>
              <a:pPr>
                <a:defRPr/>
              </a:pPr>
              <a:t>14.07.2014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AF5B2-5A89-402E-885E-6CD5097F1C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0" y="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Segoe UI" charset="0"/>
              </a:defRPr>
            </a:lvl1pPr>
          </a:lstStyle>
          <a:p>
            <a:pPr>
              <a:defRPr/>
            </a:pPr>
            <a:fld id="{79754475-DB69-4E7D-9D66-CB5A91D4E835}" type="datetime1">
              <a:rPr lang="ru-RU"/>
              <a:pPr>
                <a:defRPr/>
              </a:pPr>
              <a:t>14.07.2014</a:t>
            </a:fld>
            <a:endParaRPr lang="ru-RU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-11798300" y="-11798300"/>
            <a:ext cx="11799888" cy="11799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0" y="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Segoe UI" charset="0"/>
              </a:defRPr>
            </a:lvl1pPr>
          </a:lstStyle>
          <a:p>
            <a:pPr>
              <a:defRPr/>
            </a:pPr>
            <a:fld id="{08610FA5-3795-462A-9CDA-28F0DDC489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5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charset="0"/>
          <a:ea typeface="Microsoft YaHei" charset="0"/>
          <a:cs typeface="Microsoft YaHei" charset="0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charset="0"/>
          <a:ea typeface="Microsoft YaHei" charset="0"/>
          <a:cs typeface="Microsoft YaHei" charset="0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charset="0"/>
          <a:ea typeface="Microsoft YaHei" charset="0"/>
          <a:cs typeface="Microsoft YaHei" charset="0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charset="0"/>
          <a:ea typeface="Microsoft YaHei" charset="0"/>
          <a:cs typeface="Microsoft YaHei" charset="0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0"/>
          <a:cs typeface="Microsoft YaHei" charset="0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0"/>
          <a:cs typeface="Microsoft YaHei" charset="0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0"/>
          <a:cs typeface="Microsoft YaHei" charset="0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0"/>
          <a:cs typeface="Microsoft YaHei" charset="0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2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13" Type="http://schemas.openxmlformats.org/officeDocument/2006/relationships/image" Target="../media/image38.jpeg"/><Relationship Id="rId3" Type="http://schemas.openxmlformats.org/officeDocument/2006/relationships/image" Target="../media/image2.jpeg"/><Relationship Id="rId7" Type="http://schemas.openxmlformats.org/officeDocument/2006/relationships/image" Target="../media/image32.jpeg"/><Relationship Id="rId12" Type="http://schemas.openxmlformats.org/officeDocument/2006/relationships/image" Target="../media/image37.jpeg"/><Relationship Id="rId17" Type="http://schemas.openxmlformats.org/officeDocument/2006/relationships/image" Target="../media/image42.jpe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11" Type="http://schemas.openxmlformats.org/officeDocument/2006/relationships/image" Target="../media/image36.jpeg"/><Relationship Id="rId5" Type="http://schemas.openxmlformats.org/officeDocument/2006/relationships/image" Target="../media/image30.jpeg"/><Relationship Id="rId15" Type="http://schemas.openxmlformats.org/officeDocument/2006/relationships/image" Target="../media/image40.jpeg"/><Relationship Id="rId10" Type="http://schemas.openxmlformats.org/officeDocument/2006/relationships/image" Target="../media/image35.jpeg"/><Relationship Id="rId4" Type="http://schemas.openxmlformats.org/officeDocument/2006/relationships/image" Target="../media/image29.jpeg"/><Relationship Id="rId9" Type="http://schemas.openxmlformats.org/officeDocument/2006/relationships/image" Target="../media/image34.jpeg"/><Relationship Id="rId14" Type="http://schemas.openxmlformats.org/officeDocument/2006/relationships/image" Target="../media/image3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252413" y="0"/>
            <a:ext cx="9396413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500063" y="1989138"/>
            <a:ext cx="8358187" cy="1554162"/>
          </a:xfrm>
          <a:custGeom>
            <a:avLst/>
            <a:gdLst>
              <a:gd name="T0" fmla="*/ 8358127 w 8358246"/>
              <a:gd name="T1" fmla="*/ 777081 h 1554162"/>
              <a:gd name="T2" fmla="*/ 4179066 w 8358246"/>
              <a:gd name="T3" fmla="*/ 1554162 h 1554162"/>
              <a:gd name="T4" fmla="*/ 0 w 8358246"/>
              <a:gd name="T5" fmla="*/ 777081 h 1554162"/>
              <a:gd name="T6" fmla="*/ 4179066 w 8358246"/>
              <a:gd name="T7" fmla="*/ 0 h 1554162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8358246"/>
              <a:gd name="T13" fmla="*/ 0 h 1554162"/>
              <a:gd name="T14" fmla="*/ 8358246 w 8358246"/>
              <a:gd name="T15" fmla="*/ 1554162 h 15541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358246" h="1554162">
                <a:moveTo>
                  <a:pt x="0" y="0"/>
                </a:moveTo>
                <a:lnTo>
                  <a:pt x="23701" y="0"/>
                </a:lnTo>
                <a:lnTo>
                  <a:pt x="23701" y="4316"/>
                </a:lnTo>
                <a:lnTo>
                  <a:pt x="0" y="431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ru-RU" sz="9600" b="1">
                <a:solidFill>
                  <a:srgbClr val="002060"/>
                </a:solidFill>
                <a:latin typeface="Times New Roman" pitchFamily="16" charset="0"/>
              </a:rPr>
              <a:t>ЗВУКИ Д и Д</a:t>
            </a:r>
            <a:r>
              <a:rPr lang="en-US" sz="9600" b="1">
                <a:solidFill>
                  <a:srgbClr val="002060"/>
                </a:solidFill>
                <a:latin typeface="Times New Roman" pitchFamily="16" charset="0"/>
              </a:rPr>
              <a:t>’</a:t>
            </a:r>
            <a:endParaRPr lang="ru-RU" sz="9600" b="1">
              <a:solidFill>
                <a:srgbClr val="002060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252413" y="0"/>
            <a:ext cx="9396413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71472" y="1571612"/>
            <a:ext cx="7786742" cy="2582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sz="2400" dirty="0" smtClean="0"/>
              <a:t>Презентацию подготовила логопед Игнатьева О.В.</a:t>
            </a:r>
          </a:p>
          <a:p>
            <a:pPr algn="ctr"/>
            <a:endParaRPr lang="ru-RU" sz="2400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Использованы ресурсы </a:t>
            </a:r>
            <a:endParaRPr lang="en-US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поисковой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системы </a:t>
            </a:r>
            <a:r>
              <a:rPr lang="en-US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bing</a:t>
            </a: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2413" y="188913"/>
            <a:ext cx="3676650" cy="2808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364163" y="1628775"/>
            <a:ext cx="2376487" cy="912813"/>
          </a:xfrm>
          <a:custGeom>
            <a:avLst/>
            <a:gdLst>
              <a:gd name="T0" fmla="*/ 2376487 w 2376487"/>
              <a:gd name="T1" fmla="*/ 456407 h 912813"/>
              <a:gd name="T2" fmla="*/ 1188246 w 2376487"/>
              <a:gd name="T3" fmla="*/ 912813 h 912813"/>
              <a:gd name="T4" fmla="*/ 0 w 2376487"/>
              <a:gd name="T5" fmla="*/ 456407 h 912813"/>
              <a:gd name="T6" fmla="*/ 1188246 w 2376487"/>
              <a:gd name="T7" fmla="*/ 0 h 912813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376487"/>
              <a:gd name="T13" fmla="*/ 0 h 912813"/>
              <a:gd name="T14" fmla="*/ 2376487 w 2376487"/>
              <a:gd name="T15" fmla="*/ 912813 h 9128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76487" h="912813">
                <a:moveTo>
                  <a:pt x="0" y="0"/>
                </a:moveTo>
                <a:lnTo>
                  <a:pt x="6601" y="0"/>
                </a:lnTo>
                <a:lnTo>
                  <a:pt x="6601" y="2538"/>
                </a:lnTo>
                <a:lnTo>
                  <a:pt x="0" y="253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</a:pPr>
            <a:r>
              <a:rPr lang="ru-RU" sz="5400">
                <a:solidFill>
                  <a:srgbClr val="17375E"/>
                </a:solidFill>
                <a:latin typeface="Calibri" charset="0"/>
              </a:rPr>
              <a:t>Д</a:t>
            </a:r>
            <a:r>
              <a:rPr lang="ru-RU" sz="5400">
                <a:solidFill>
                  <a:srgbClr val="000000"/>
                </a:solidFill>
                <a:latin typeface="Calibri" charset="0"/>
              </a:rPr>
              <a:t>РОЗД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3438" y="3143250"/>
            <a:ext cx="3887787" cy="3094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900113" y="4652963"/>
            <a:ext cx="2735262" cy="1095375"/>
          </a:xfrm>
          <a:custGeom>
            <a:avLst/>
            <a:gdLst>
              <a:gd name="T0" fmla="*/ 2735262 w 2735262"/>
              <a:gd name="T1" fmla="*/ 547688 h 1095375"/>
              <a:gd name="T2" fmla="*/ 1367631 w 2735262"/>
              <a:gd name="T3" fmla="*/ 1095375 h 1095375"/>
              <a:gd name="T4" fmla="*/ 0 w 2735262"/>
              <a:gd name="T5" fmla="*/ 547688 h 1095375"/>
              <a:gd name="T6" fmla="*/ 1367631 w 2735262"/>
              <a:gd name="T7" fmla="*/ 0 h 109537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735262"/>
              <a:gd name="T13" fmla="*/ 0 h 1095375"/>
              <a:gd name="T14" fmla="*/ 2735262 w 2735262"/>
              <a:gd name="T15" fmla="*/ 1095375 h 10953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35262" h="1095375">
                <a:moveTo>
                  <a:pt x="0" y="0"/>
                </a:moveTo>
                <a:lnTo>
                  <a:pt x="7601" y="0"/>
                </a:lnTo>
                <a:lnTo>
                  <a:pt x="7601" y="3045"/>
                </a:lnTo>
                <a:lnTo>
                  <a:pt x="0" y="304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</a:pPr>
            <a:r>
              <a:rPr lang="ru-RU" sz="6600">
                <a:solidFill>
                  <a:srgbClr val="4F6228"/>
                </a:solidFill>
                <a:latin typeface="Calibri" charset="0"/>
              </a:rPr>
              <a:t>д</a:t>
            </a:r>
            <a:r>
              <a:rPr lang="ru-RU" sz="6600">
                <a:solidFill>
                  <a:srgbClr val="000000"/>
                </a:solidFill>
                <a:latin typeface="Calibri" charset="0"/>
              </a:rPr>
              <a:t>ятел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3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0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7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par>
              <p:cTn id="38" fill="hold" nodeType="interactiveSeq">
                <p:childTnLst>
                  <p:par>
                    <p:cTn id="39" fill="hold"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mediacall" fill="hold" nodeType="clickEffect">
                                  <p:stCondLst>
                                    <p:cond delay="0"/>
                                  </p:stCondLst>
                                  <p:childTnLst>
                                    <p:par>
                                      <p:cTn id="42"/>
                                    </p:pa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43" fill="hold" nodeType="interactiveSeq">
                <p:childTnLst>
                  <p:par>
                    <p:cTn id="44" fill="hold"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mediacall" fill="hold" nodeType="clickEffect">
                                  <p:stCondLst>
                                    <p:cond delay="0"/>
                                  </p:stCondLst>
                                  <p:childTnLst>
                                    <p:par>
                                      <p:cTn id="47"/>
                                    </p:pa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188913"/>
            <a:ext cx="3384550" cy="2735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0" name="AutoShape 3"/>
          <p:cNvSpPr>
            <a:spLocks noChangeArrowheads="1"/>
          </p:cNvSpPr>
          <p:nvPr/>
        </p:nvSpPr>
        <p:spPr bwMode="auto">
          <a:xfrm>
            <a:off x="4716463" y="908050"/>
            <a:ext cx="792162" cy="1187450"/>
          </a:xfrm>
          <a:custGeom>
            <a:avLst/>
            <a:gdLst>
              <a:gd name="T0" fmla="*/ 792162 w 792162"/>
              <a:gd name="T1" fmla="*/ 593725 h 1187450"/>
              <a:gd name="T2" fmla="*/ 396081 w 792162"/>
              <a:gd name="T3" fmla="*/ 1187450 h 1187450"/>
              <a:gd name="T4" fmla="*/ 0 w 792162"/>
              <a:gd name="T5" fmla="*/ 593725 h 1187450"/>
              <a:gd name="T6" fmla="*/ 396081 w 792162"/>
              <a:gd name="T7" fmla="*/ 0 h 118745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792162"/>
              <a:gd name="T13" fmla="*/ 0 h 1187450"/>
              <a:gd name="T14" fmla="*/ 792162 w 792162"/>
              <a:gd name="T15" fmla="*/ 1187450 h 11874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92162" h="1187450">
                <a:moveTo>
                  <a:pt x="0" y="0"/>
                </a:moveTo>
                <a:lnTo>
                  <a:pt x="2200" y="0"/>
                </a:lnTo>
                <a:lnTo>
                  <a:pt x="2200" y="3300"/>
                </a:lnTo>
                <a:lnTo>
                  <a:pt x="0" y="330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449263" algn="l"/>
              </a:tabLst>
            </a:pPr>
            <a:r>
              <a:rPr lang="ru-RU" sz="7200">
                <a:solidFill>
                  <a:srgbClr val="1F497D"/>
                </a:solidFill>
                <a:latin typeface="Calibri" charset="0"/>
              </a:rPr>
              <a:t>Д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2413" y="3500438"/>
            <a:ext cx="3240087" cy="3095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2" name="AutoShape 5"/>
          <p:cNvSpPr>
            <a:spLocks noChangeArrowheads="1"/>
          </p:cNvSpPr>
          <p:nvPr/>
        </p:nvSpPr>
        <p:spPr bwMode="auto">
          <a:xfrm>
            <a:off x="4643438" y="4940300"/>
            <a:ext cx="1079500" cy="912813"/>
          </a:xfrm>
          <a:custGeom>
            <a:avLst/>
            <a:gdLst>
              <a:gd name="T0" fmla="*/ 1079500 w 1079500"/>
              <a:gd name="T1" fmla="*/ 456407 h 912813"/>
              <a:gd name="T2" fmla="*/ 539750 w 1079500"/>
              <a:gd name="T3" fmla="*/ 912813 h 912813"/>
              <a:gd name="T4" fmla="*/ 0 w 1079500"/>
              <a:gd name="T5" fmla="*/ 456407 h 912813"/>
              <a:gd name="T6" fmla="*/ 539750 w 1079500"/>
              <a:gd name="T7" fmla="*/ 0 h 912813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079500"/>
              <a:gd name="T13" fmla="*/ 0 h 912813"/>
              <a:gd name="T14" fmla="*/ 1079500 w 1079500"/>
              <a:gd name="T15" fmla="*/ 912813 h 9128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79500" h="912813">
                <a:moveTo>
                  <a:pt x="0" y="0"/>
                </a:moveTo>
                <a:lnTo>
                  <a:pt x="3000" y="0"/>
                </a:lnTo>
                <a:lnTo>
                  <a:pt x="3000" y="2538"/>
                </a:lnTo>
                <a:lnTo>
                  <a:pt x="0" y="253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449263" algn="l"/>
                <a:tab pos="898525" algn="l"/>
              </a:tabLst>
            </a:pPr>
            <a:r>
              <a:rPr lang="ru-RU" sz="5400">
                <a:solidFill>
                  <a:srgbClr val="00B050"/>
                </a:solidFill>
                <a:latin typeface="Calibri" charset="0"/>
              </a:rPr>
              <a:t>ДЬ</a:t>
            </a:r>
          </a:p>
        </p:txBody>
      </p:sp>
      <p:pic>
        <p:nvPicPr>
          <p:cNvPr id="4103" name="Picture 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940425" y="2133600"/>
            <a:ext cx="2971800" cy="297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cxnSp>
        <p:nvCxnSpPr>
          <p:cNvPr id="4104" name="AutoShape 7"/>
          <p:cNvCxnSpPr>
            <a:cxnSpLocks noChangeShapeType="1"/>
          </p:cNvCxnSpPr>
          <p:nvPr/>
        </p:nvCxnSpPr>
        <p:spPr bwMode="auto">
          <a:xfrm>
            <a:off x="4932363" y="1989138"/>
            <a:ext cx="914400" cy="914400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headEnd/>
            <a:tailEnd type="triangle" w="med" len="med"/>
          </a:ln>
        </p:spPr>
      </p:cxnSp>
      <p:cxnSp>
        <p:nvCxnSpPr>
          <p:cNvPr id="4105" name="AutoShape 8"/>
          <p:cNvCxnSpPr>
            <a:cxnSpLocks noChangeShapeType="1"/>
          </p:cNvCxnSpPr>
          <p:nvPr/>
        </p:nvCxnSpPr>
        <p:spPr bwMode="auto">
          <a:xfrm>
            <a:off x="5075238" y="5518150"/>
            <a:ext cx="914400" cy="914400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headEnd/>
            <a:tailEnd type="triangle" w="med" len="med"/>
          </a:ln>
        </p:spPr>
      </p:cxnSp>
      <p:cxnSp>
        <p:nvCxnSpPr>
          <p:cNvPr id="4106" name="AutoShape 9"/>
          <p:cNvCxnSpPr>
            <a:cxnSpLocks noChangeShapeType="1"/>
          </p:cNvCxnSpPr>
          <p:nvPr/>
        </p:nvCxnSpPr>
        <p:spPr bwMode="auto">
          <a:xfrm flipV="1">
            <a:off x="4932363" y="4003675"/>
            <a:ext cx="792162" cy="1150938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17145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123" name="AutoShape 2"/>
          <p:cNvSpPr>
            <a:spLocks noChangeArrowheads="1"/>
          </p:cNvSpPr>
          <p:nvPr/>
        </p:nvSpPr>
        <p:spPr bwMode="auto">
          <a:xfrm>
            <a:off x="6083300" y="2276475"/>
            <a:ext cx="2303463" cy="1554163"/>
          </a:xfrm>
          <a:custGeom>
            <a:avLst/>
            <a:gdLst>
              <a:gd name="T0" fmla="*/ 2303463 w 2303463"/>
              <a:gd name="T1" fmla="*/ 777082 h 1554163"/>
              <a:gd name="T2" fmla="*/ 1151734 w 2303463"/>
              <a:gd name="T3" fmla="*/ 1554163 h 1554163"/>
              <a:gd name="T4" fmla="*/ 0 w 2303463"/>
              <a:gd name="T5" fmla="*/ 777082 h 1554163"/>
              <a:gd name="T6" fmla="*/ 1151734 w 2303463"/>
              <a:gd name="T7" fmla="*/ 0 h 1554163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303463"/>
              <a:gd name="T13" fmla="*/ 0 h 1554163"/>
              <a:gd name="T14" fmla="*/ 2303463 w 2303463"/>
              <a:gd name="T15" fmla="*/ 1554163 h 15541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03463" h="1554163">
                <a:moveTo>
                  <a:pt x="0" y="0"/>
                </a:moveTo>
                <a:lnTo>
                  <a:pt x="6401" y="0"/>
                </a:lnTo>
                <a:lnTo>
                  <a:pt x="6401" y="4316"/>
                </a:lnTo>
                <a:lnTo>
                  <a:pt x="0" y="431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</a:pPr>
            <a:r>
              <a:rPr lang="ru-RU" sz="9600">
                <a:solidFill>
                  <a:srgbClr val="000000"/>
                </a:solidFill>
                <a:latin typeface="Calibri" charset="0"/>
              </a:rPr>
              <a:t>-да</a:t>
            </a: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9388" y="4437063"/>
            <a:ext cx="2339975" cy="2132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9388" y="2565400"/>
            <a:ext cx="2087562" cy="1654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71775" y="4724400"/>
            <a:ext cx="1871663" cy="1944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27" name="Picture 6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003800" y="4724400"/>
            <a:ext cx="2376488" cy="1931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28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2413" y="260350"/>
            <a:ext cx="2016125" cy="201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29" name="Picture 8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132138" y="0"/>
            <a:ext cx="2519362" cy="197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cxnSp>
        <p:nvCxnSpPr>
          <p:cNvPr id="5130" name="AutoShape 9"/>
          <p:cNvCxnSpPr>
            <a:cxnSpLocks noChangeShapeType="1"/>
          </p:cNvCxnSpPr>
          <p:nvPr/>
        </p:nvCxnSpPr>
        <p:spPr bwMode="auto">
          <a:xfrm>
            <a:off x="4356100" y="1989138"/>
            <a:ext cx="1871663" cy="1079500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headEnd/>
            <a:tailEnd type="triangle" w="med" len="med"/>
          </a:ln>
        </p:spPr>
      </p:cxnSp>
      <p:cxnSp>
        <p:nvCxnSpPr>
          <p:cNvPr id="5131" name="AutoShape 10"/>
          <p:cNvCxnSpPr>
            <a:cxnSpLocks noChangeShapeType="1"/>
          </p:cNvCxnSpPr>
          <p:nvPr/>
        </p:nvCxnSpPr>
        <p:spPr bwMode="auto">
          <a:xfrm>
            <a:off x="2411413" y="1700213"/>
            <a:ext cx="3455987" cy="1584325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headEnd/>
            <a:tailEnd type="triangle" w="med" len="med"/>
          </a:ln>
        </p:spPr>
      </p:cxnSp>
      <p:cxnSp>
        <p:nvCxnSpPr>
          <p:cNvPr id="5132" name="AutoShape 11"/>
          <p:cNvCxnSpPr>
            <a:cxnSpLocks noChangeShapeType="1"/>
          </p:cNvCxnSpPr>
          <p:nvPr/>
        </p:nvCxnSpPr>
        <p:spPr bwMode="auto">
          <a:xfrm>
            <a:off x="2771775" y="3357563"/>
            <a:ext cx="2663825" cy="1587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headEnd/>
            <a:tailEnd type="triangle" w="med" len="med"/>
          </a:ln>
        </p:spPr>
      </p:cxnSp>
      <p:cxnSp>
        <p:nvCxnSpPr>
          <p:cNvPr id="5133" name="AutoShape 12"/>
          <p:cNvCxnSpPr>
            <a:cxnSpLocks noChangeShapeType="1"/>
          </p:cNvCxnSpPr>
          <p:nvPr/>
        </p:nvCxnSpPr>
        <p:spPr bwMode="auto">
          <a:xfrm flipV="1">
            <a:off x="2555875" y="3355975"/>
            <a:ext cx="3240088" cy="1368425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headEnd/>
            <a:tailEnd type="triangle" w="med" len="med"/>
          </a:ln>
        </p:spPr>
      </p:cxnSp>
      <p:cxnSp>
        <p:nvCxnSpPr>
          <p:cNvPr id="5134" name="AutoShape 13"/>
          <p:cNvCxnSpPr>
            <a:cxnSpLocks noChangeShapeType="1"/>
          </p:cNvCxnSpPr>
          <p:nvPr/>
        </p:nvCxnSpPr>
        <p:spPr bwMode="auto">
          <a:xfrm flipV="1">
            <a:off x="4211638" y="3571875"/>
            <a:ext cx="1655762" cy="1079500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headEnd/>
            <a:tailEnd type="triangle" w="med" len="med"/>
          </a:ln>
        </p:spPr>
      </p:cxnSp>
      <p:cxnSp>
        <p:nvCxnSpPr>
          <p:cNvPr id="5135" name="AutoShape 14"/>
          <p:cNvCxnSpPr>
            <a:cxnSpLocks noChangeShapeType="1"/>
          </p:cNvCxnSpPr>
          <p:nvPr/>
        </p:nvCxnSpPr>
        <p:spPr bwMode="auto">
          <a:xfrm flipV="1">
            <a:off x="6192838" y="3644900"/>
            <a:ext cx="107950" cy="1079500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147" name="AutoShape 2"/>
          <p:cNvSpPr>
            <a:spLocks noChangeArrowheads="1"/>
          </p:cNvSpPr>
          <p:nvPr/>
        </p:nvSpPr>
        <p:spPr bwMode="auto">
          <a:xfrm>
            <a:off x="395288" y="2565400"/>
            <a:ext cx="2232025" cy="1554163"/>
          </a:xfrm>
          <a:custGeom>
            <a:avLst/>
            <a:gdLst>
              <a:gd name="T0" fmla="*/ 2232025 w 2232025"/>
              <a:gd name="T1" fmla="*/ 777082 h 1554163"/>
              <a:gd name="T2" fmla="*/ 1116015 w 2232025"/>
              <a:gd name="T3" fmla="*/ 1554163 h 1554163"/>
              <a:gd name="T4" fmla="*/ 0 w 2232025"/>
              <a:gd name="T5" fmla="*/ 777082 h 1554163"/>
              <a:gd name="T6" fmla="*/ 1116015 w 2232025"/>
              <a:gd name="T7" fmla="*/ 0 h 1554163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232025"/>
              <a:gd name="T13" fmla="*/ 0 h 1554163"/>
              <a:gd name="T14" fmla="*/ 2232025 w 2232025"/>
              <a:gd name="T15" fmla="*/ 1554163 h 15541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32025" h="1554163">
                <a:moveTo>
                  <a:pt x="0" y="0"/>
                </a:moveTo>
                <a:lnTo>
                  <a:pt x="6201" y="0"/>
                </a:lnTo>
                <a:lnTo>
                  <a:pt x="6201" y="4316"/>
                </a:lnTo>
                <a:lnTo>
                  <a:pt x="0" y="431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ru-RU" sz="9600" b="1">
                <a:solidFill>
                  <a:srgbClr val="000000"/>
                </a:solidFill>
                <a:latin typeface="Times New Roman" pitchFamily="16" charset="0"/>
              </a:rPr>
              <a:t>Де-</a:t>
            </a:r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95513" y="188913"/>
            <a:ext cx="2232025" cy="2347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24075" y="4437063"/>
            <a:ext cx="2376488" cy="2160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50" name="Picture 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859338" y="188913"/>
            <a:ext cx="2592387" cy="2087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51" name="Picture 6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932363" y="4437063"/>
            <a:ext cx="2447925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52" name="Picture 7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156325" y="2420938"/>
            <a:ext cx="2663825" cy="172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cxnSp>
        <p:nvCxnSpPr>
          <p:cNvPr id="6153" name="AutoShape 8"/>
          <p:cNvCxnSpPr>
            <a:cxnSpLocks noChangeShapeType="1"/>
          </p:cNvCxnSpPr>
          <p:nvPr/>
        </p:nvCxnSpPr>
        <p:spPr bwMode="auto">
          <a:xfrm>
            <a:off x="3311525" y="2538413"/>
            <a:ext cx="1588" cy="1587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headEnd/>
            <a:tailEnd type="triangle" w="med" len="med"/>
          </a:ln>
        </p:spPr>
      </p:cxnSp>
      <p:cxnSp>
        <p:nvCxnSpPr>
          <p:cNvPr id="6154" name="AutoShape 9"/>
          <p:cNvCxnSpPr>
            <a:cxnSpLocks noChangeShapeType="1"/>
          </p:cNvCxnSpPr>
          <p:nvPr/>
        </p:nvCxnSpPr>
        <p:spPr bwMode="auto">
          <a:xfrm flipV="1">
            <a:off x="2339975" y="2636838"/>
            <a:ext cx="1079500" cy="863600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headEnd/>
            <a:tailEnd type="triangle" w="med" len="med"/>
          </a:ln>
        </p:spPr>
      </p:cxnSp>
      <p:cxnSp>
        <p:nvCxnSpPr>
          <p:cNvPr id="6155" name="AutoShape 10"/>
          <p:cNvCxnSpPr>
            <a:cxnSpLocks noChangeShapeType="1"/>
          </p:cNvCxnSpPr>
          <p:nvPr/>
        </p:nvCxnSpPr>
        <p:spPr bwMode="auto">
          <a:xfrm flipV="1">
            <a:off x="2555875" y="2205038"/>
            <a:ext cx="2592388" cy="1295400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headEnd/>
            <a:tailEnd type="triangle" w="med" len="med"/>
          </a:ln>
        </p:spPr>
      </p:cxnSp>
      <p:cxnSp>
        <p:nvCxnSpPr>
          <p:cNvPr id="6156" name="AutoShape 11"/>
          <p:cNvCxnSpPr>
            <a:cxnSpLocks noChangeShapeType="1"/>
          </p:cNvCxnSpPr>
          <p:nvPr/>
        </p:nvCxnSpPr>
        <p:spPr bwMode="auto">
          <a:xfrm flipV="1">
            <a:off x="2555875" y="3429000"/>
            <a:ext cx="3095625" cy="142875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headEnd/>
            <a:tailEnd type="triangle" w="med" len="med"/>
          </a:ln>
        </p:spPr>
      </p:cxnSp>
      <p:cxnSp>
        <p:nvCxnSpPr>
          <p:cNvPr id="6157" name="AutoShape 12"/>
          <p:cNvCxnSpPr>
            <a:cxnSpLocks noChangeShapeType="1"/>
          </p:cNvCxnSpPr>
          <p:nvPr/>
        </p:nvCxnSpPr>
        <p:spPr bwMode="auto">
          <a:xfrm>
            <a:off x="2627313" y="3716338"/>
            <a:ext cx="3024187" cy="431800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headEnd/>
            <a:tailEnd type="triangle" w="med" len="med"/>
          </a:ln>
        </p:spPr>
      </p:cxnSp>
      <p:cxnSp>
        <p:nvCxnSpPr>
          <p:cNvPr id="6158" name="AutoShape 13"/>
          <p:cNvCxnSpPr>
            <a:cxnSpLocks noChangeShapeType="1"/>
          </p:cNvCxnSpPr>
          <p:nvPr/>
        </p:nvCxnSpPr>
        <p:spPr bwMode="auto">
          <a:xfrm>
            <a:off x="2411413" y="3644900"/>
            <a:ext cx="863600" cy="719138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981075"/>
            <a:ext cx="3600450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172" name="AutoShape 3"/>
          <p:cNvSpPr>
            <a:spLocks noChangeArrowheads="1"/>
          </p:cNvSpPr>
          <p:nvPr/>
        </p:nvSpPr>
        <p:spPr bwMode="auto">
          <a:xfrm>
            <a:off x="4140200" y="2349500"/>
            <a:ext cx="4535488" cy="942975"/>
          </a:xfrm>
          <a:custGeom>
            <a:avLst/>
            <a:gdLst>
              <a:gd name="T0" fmla="*/ 4535488 w 4535488"/>
              <a:gd name="T1" fmla="*/ 471488 h 942975"/>
              <a:gd name="T2" fmla="*/ 2267744 w 4535488"/>
              <a:gd name="T3" fmla="*/ 942975 h 942975"/>
              <a:gd name="T4" fmla="*/ 0 w 4535488"/>
              <a:gd name="T5" fmla="*/ 471488 h 942975"/>
              <a:gd name="T6" fmla="*/ 2267744 w 4535488"/>
              <a:gd name="T7" fmla="*/ 0 h 94297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4535488"/>
              <a:gd name="T13" fmla="*/ 0 h 942975"/>
              <a:gd name="T14" fmla="*/ 4535488 w 4535488"/>
              <a:gd name="T15" fmla="*/ 942975 h 9429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35488" h="942975">
                <a:moveTo>
                  <a:pt x="0" y="0"/>
                </a:moveTo>
                <a:lnTo>
                  <a:pt x="12601" y="0"/>
                </a:lnTo>
                <a:lnTo>
                  <a:pt x="12601" y="2622"/>
                </a:lnTo>
                <a:lnTo>
                  <a:pt x="0" y="262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</a:pPr>
            <a:r>
              <a:rPr lang="ru-RU" sz="2800" b="1">
                <a:solidFill>
                  <a:srgbClr val="000000"/>
                </a:solidFill>
                <a:latin typeface="Times New Roman" pitchFamily="16" charset="0"/>
              </a:rPr>
              <a:t>Буква Д – как будто дом,</a:t>
            </a:r>
            <a:br>
              <a:rPr lang="ru-RU" sz="2800" b="1">
                <a:solidFill>
                  <a:srgbClr val="000000"/>
                </a:solidFill>
                <a:latin typeface="Times New Roman" pitchFamily="16" charset="0"/>
              </a:rPr>
            </a:br>
            <a:r>
              <a:rPr lang="ru-RU" sz="2800" b="1">
                <a:solidFill>
                  <a:srgbClr val="000000"/>
                </a:solidFill>
                <a:latin typeface="Times New Roman" pitchFamily="16" charset="0"/>
              </a:rPr>
              <a:t>Но всего с одним окном</a:t>
            </a: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88" y="285750"/>
            <a:ext cx="1930400" cy="178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88" y="285750"/>
            <a:ext cx="1930400" cy="178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9838" y="320675"/>
            <a:ext cx="1990725" cy="1662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222" name="Picture 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830763" y="260350"/>
            <a:ext cx="1728787" cy="172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223" name="Picture 6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931025" y="257175"/>
            <a:ext cx="1728788" cy="180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224" name="Picture 7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23850" y="2781300"/>
            <a:ext cx="1728788" cy="172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225" name="Picture 8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555875" y="2781300"/>
            <a:ext cx="1728788" cy="172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226" name="Picture 9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716463" y="2781300"/>
            <a:ext cx="1800225" cy="172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227" name="Picture 10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948488" y="2708275"/>
            <a:ext cx="1944687" cy="180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228" name="AutoShape 11"/>
          <p:cNvSpPr>
            <a:spLocks noChangeArrowheads="1"/>
          </p:cNvSpPr>
          <p:nvPr/>
        </p:nvSpPr>
        <p:spPr bwMode="auto">
          <a:xfrm>
            <a:off x="684213" y="765175"/>
            <a:ext cx="935037" cy="577850"/>
          </a:xfrm>
          <a:custGeom>
            <a:avLst/>
            <a:gdLst>
              <a:gd name="T0" fmla="*/ 935037 w 935037"/>
              <a:gd name="T1" fmla="*/ 288925 h 577850"/>
              <a:gd name="T2" fmla="*/ 467519 w 935037"/>
              <a:gd name="T3" fmla="*/ 577850 h 577850"/>
              <a:gd name="T4" fmla="*/ 0 w 935037"/>
              <a:gd name="T5" fmla="*/ 288925 h 577850"/>
              <a:gd name="T6" fmla="*/ 467519 w 935037"/>
              <a:gd name="T7" fmla="*/ 0 h 57785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935037"/>
              <a:gd name="T13" fmla="*/ 0 h 577850"/>
              <a:gd name="T14" fmla="*/ 935037 w 935037"/>
              <a:gd name="T15" fmla="*/ 577850 h 5778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5037" h="577850">
                <a:moveTo>
                  <a:pt x="0" y="0"/>
                </a:moveTo>
                <a:lnTo>
                  <a:pt x="2600" y="0"/>
                </a:lnTo>
                <a:lnTo>
                  <a:pt x="2600" y="1606"/>
                </a:lnTo>
                <a:lnTo>
                  <a:pt x="0" y="160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449263" algn="l"/>
                <a:tab pos="898525" algn="l"/>
              </a:tabLst>
            </a:pPr>
            <a:r>
              <a:rPr lang="ru-RU" sz="3200" b="1">
                <a:solidFill>
                  <a:srgbClr val="FFFFFF"/>
                </a:solidFill>
                <a:latin typeface="Times New Roman" pitchFamily="16" charset="0"/>
              </a:rPr>
              <a:t>ДА</a:t>
            </a:r>
          </a:p>
        </p:txBody>
      </p:sp>
      <p:sp>
        <p:nvSpPr>
          <p:cNvPr id="9229" name="AutoShape 12"/>
          <p:cNvSpPr>
            <a:spLocks noChangeArrowheads="1"/>
          </p:cNvSpPr>
          <p:nvPr/>
        </p:nvSpPr>
        <p:spPr bwMode="auto">
          <a:xfrm>
            <a:off x="2987675" y="692150"/>
            <a:ext cx="1150938" cy="820738"/>
          </a:xfrm>
          <a:custGeom>
            <a:avLst/>
            <a:gdLst>
              <a:gd name="T0" fmla="*/ 1150938 w 1150938"/>
              <a:gd name="T1" fmla="*/ 410369 h 820738"/>
              <a:gd name="T2" fmla="*/ 575469 w 1150938"/>
              <a:gd name="T3" fmla="*/ 820738 h 820738"/>
              <a:gd name="T4" fmla="*/ 0 w 1150938"/>
              <a:gd name="T5" fmla="*/ 410369 h 820738"/>
              <a:gd name="T6" fmla="*/ 575469 w 1150938"/>
              <a:gd name="T7" fmla="*/ 0 h 820738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150938"/>
              <a:gd name="T13" fmla="*/ 0 h 820738"/>
              <a:gd name="T14" fmla="*/ 1150938 w 1150938"/>
              <a:gd name="T15" fmla="*/ 820738 h 8207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0938" h="820738">
                <a:moveTo>
                  <a:pt x="0" y="0"/>
                </a:moveTo>
                <a:lnTo>
                  <a:pt x="3200" y="0"/>
                </a:lnTo>
                <a:lnTo>
                  <a:pt x="3200" y="2283"/>
                </a:lnTo>
                <a:lnTo>
                  <a:pt x="0" y="2283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449263" algn="l"/>
                <a:tab pos="898525" algn="l"/>
              </a:tabLst>
            </a:pPr>
            <a:r>
              <a:rPr lang="ru-RU" sz="4800" b="1">
                <a:solidFill>
                  <a:srgbClr val="FFFFFF"/>
                </a:solidFill>
                <a:latin typeface="Times New Roman" pitchFamily="16" charset="0"/>
              </a:rPr>
              <a:t>до</a:t>
            </a:r>
          </a:p>
        </p:txBody>
      </p:sp>
      <p:sp>
        <p:nvSpPr>
          <p:cNvPr id="9230" name="AutoShape 13"/>
          <p:cNvSpPr>
            <a:spLocks noChangeArrowheads="1"/>
          </p:cNvSpPr>
          <p:nvPr/>
        </p:nvSpPr>
        <p:spPr bwMode="auto">
          <a:xfrm>
            <a:off x="5003800" y="476250"/>
            <a:ext cx="1223963" cy="820738"/>
          </a:xfrm>
          <a:custGeom>
            <a:avLst/>
            <a:gdLst>
              <a:gd name="T0" fmla="*/ 1223963 w 1223963"/>
              <a:gd name="T1" fmla="*/ 410369 h 820738"/>
              <a:gd name="T2" fmla="*/ 611982 w 1223963"/>
              <a:gd name="T3" fmla="*/ 820738 h 820738"/>
              <a:gd name="T4" fmla="*/ 0 w 1223963"/>
              <a:gd name="T5" fmla="*/ 410369 h 820738"/>
              <a:gd name="T6" fmla="*/ 611982 w 1223963"/>
              <a:gd name="T7" fmla="*/ 0 h 820738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223963"/>
              <a:gd name="T13" fmla="*/ 0 h 820738"/>
              <a:gd name="T14" fmla="*/ 1223963 w 1223963"/>
              <a:gd name="T15" fmla="*/ 820738 h 8207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23963" h="820738">
                <a:moveTo>
                  <a:pt x="0" y="0"/>
                </a:moveTo>
                <a:lnTo>
                  <a:pt x="3400" y="0"/>
                </a:lnTo>
                <a:lnTo>
                  <a:pt x="3400" y="2283"/>
                </a:lnTo>
                <a:lnTo>
                  <a:pt x="0" y="2283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449263" algn="l"/>
                <a:tab pos="898525" algn="l"/>
              </a:tabLst>
            </a:pPr>
            <a:r>
              <a:rPr lang="ru-RU" sz="4800" b="1">
                <a:solidFill>
                  <a:srgbClr val="FFFFFF"/>
                </a:solidFill>
                <a:latin typeface="Times New Roman" pitchFamily="16" charset="0"/>
              </a:rPr>
              <a:t>ду</a:t>
            </a:r>
          </a:p>
        </p:txBody>
      </p:sp>
      <p:sp>
        <p:nvSpPr>
          <p:cNvPr id="9231" name="AutoShape 14"/>
          <p:cNvSpPr>
            <a:spLocks noChangeArrowheads="1"/>
          </p:cNvSpPr>
          <p:nvPr/>
        </p:nvSpPr>
        <p:spPr bwMode="auto">
          <a:xfrm>
            <a:off x="7235825" y="620713"/>
            <a:ext cx="1079500" cy="820737"/>
          </a:xfrm>
          <a:custGeom>
            <a:avLst/>
            <a:gdLst>
              <a:gd name="T0" fmla="*/ 1079500 w 1079500"/>
              <a:gd name="T1" fmla="*/ 410369 h 820737"/>
              <a:gd name="T2" fmla="*/ 539750 w 1079500"/>
              <a:gd name="T3" fmla="*/ 820737 h 820737"/>
              <a:gd name="T4" fmla="*/ 0 w 1079500"/>
              <a:gd name="T5" fmla="*/ 410369 h 820737"/>
              <a:gd name="T6" fmla="*/ 539750 w 1079500"/>
              <a:gd name="T7" fmla="*/ 0 h 82073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079500"/>
              <a:gd name="T13" fmla="*/ 0 h 820737"/>
              <a:gd name="T14" fmla="*/ 1079500 w 1079500"/>
              <a:gd name="T15" fmla="*/ 820737 h 8207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79500" h="820737">
                <a:moveTo>
                  <a:pt x="0" y="0"/>
                </a:moveTo>
                <a:lnTo>
                  <a:pt x="3000" y="0"/>
                </a:lnTo>
                <a:lnTo>
                  <a:pt x="3000" y="2283"/>
                </a:lnTo>
                <a:lnTo>
                  <a:pt x="0" y="2283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449263" algn="l"/>
                <a:tab pos="898525" algn="l"/>
              </a:tabLst>
            </a:pPr>
            <a:r>
              <a:rPr lang="ru-RU" sz="4800" b="1">
                <a:solidFill>
                  <a:srgbClr val="FFFFFF"/>
                </a:solidFill>
                <a:latin typeface="Times New Roman" pitchFamily="16" charset="0"/>
              </a:rPr>
              <a:t>ды</a:t>
            </a:r>
          </a:p>
        </p:txBody>
      </p:sp>
      <p:sp>
        <p:nvSpPr>
          <p:cNvPr id="9232" name="AutoShape 15"/>
          <p:cNvSpPr>
            <a:spLocks noChangeArrowheads="1"/>
          </p:cNvSpPr>
          <p:nvPr/>
        </p:nvSpPr>
        <p:spPr bwMode="auto">
          <a:xfrm>
            <a:off x="684213" y="2852738"/>
            <a:ext cx="1008062" cy="820737"/>
          </a:xfrm>
          <a:custGeom>
            <a:avLst/>
            <a:gdLst>
              <a:gd name="T0" fmla="*/ 1008062 w 1008062"/>
              <a:gd name="T1" fmla="*/ 410369 h 820737"/>
              <a:gd name="T2" fmla="*/ 504031 w 1008062"/>
              <a:gd name="T3" fmla="*/ 820737 h 820737"/>
              <a:gd name="T4" fmla="*/ 0 w 1008062"/>
              <a:gd name="T5" fmla="*/ 410369 h 820737"/>
              <a:gd name="T6" fmla="*/ 504031 w 1008062"/>
              <a:gd name="T7" fmla="*/ 0 h 82073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008062"/>
              <a:gd name="T13" fmla="*/ 0 h 820737"/>
              <a:gd name="T14" fmla="*/ 1008062 w 1008062"/>
              <a:gd name="T15" fmla="*/ 820737 h 8207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8062" h="820737">
                <a:moveTo>
                  <a:pt x="0" y="0"/>
                </a:moveTo>
                <a:lnTo>
                  <a:pt x="2800" y="0"/>
                </a:lnTo>
                <a:lnTo>
                  <a:pt x="2800" y="2283"/>
                </a:lnTo>
                <a:lnTo>
                  <a:pt x="0" y="2283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449263" algn="l"/>
                <a:tab pos="898525" algn="l"/>
              </a:tabLst>
            </a:pPr>
            <a:r>
              <a:rPr lang="ru-RU" sz="4800" b="1">
                <a:solidFill>
                  <a:srgbClr val="FFFFFF"/>
                </a:solidFill>
                <a:latin typeface="Times New Roman" pitchFamily="16" charset="0"/>
              </a:rPr>
              <a:t>дя</a:t>
            </a:r>
          </a:p>
        </p:txBody>
      </p:sp>
      <p:sp>
        <p:nvSpPr>
          <p:cNvPr id="9233" name="AutoShape 16"/>
          <p:cNvSpPr>
            <a:spLocks noChangeArrowheads="1"/>
          </p:cNvSpPr>
          <p:nvPr/>
        </p:nvSpPr>
        <p:spPr bwMode="auto">
          <a:xfrm>
            <a:off x="2987675" y="2852738"/>
            <a:ext cx="1079500" cy="820737"/>
          </a:xfrm>
          <a:custGeom>
            <a:avLst/>
            <a:gdLst>
              <a:gd name="T0" fmla="*/ 1079500 w 1079500"/>
              <a:gd name="T1" fmla="*/ 410369 h 820737"/>
              <a:gd name="T2" fmla="*/ 539750 w 1079500"/>
              <a:gd name="T3" fmla="*/ 820737 h 820737"/>
              <a:gd name="T4" fmla="*/ 0 w 1079500"/>
              <a:gd name="T5" fmla="*/ 410369 h 820737"/>
              <a:gd name="T6" fmla="*/ 539750 w 1079500"/>
              <a:gd name="T7" fmla="*/ 0 h 82073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079500"/>
              <a:gd name="T13" fmla="*/ 0 h 820737"/>
              <a:gd name="T14" fmla="*/ 1079500 w 1079500"/>
              <a:gd name="T15" fmla="*/ 820737 h 8207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79500" h="820737">
                <a:moveTo>
                  <a:pt x="0" y="0"/>
                </a:moveTo>
                <a:lnTo>
                  <a:pt x="3000" y="0"/>
                </a:lnTo>
                <a:lnTo>
                  <a:pt x="3000" y="2283"/>
                </a:lnTo>
                <a:lnTo>
                  <a:pt x="0" y="2283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449263" algn="l"/>
                <a:tab pos="898525" algn="l"/>
              </a:tabLst>
            </a:pPr>
            <a:r>
              <a:rPr lang="ru-RU" sz="4800" b="1">
                <a:solidFill>
                  <a:srgbClr val="FFFFFF"/>
                </a:solidFill>
                <a:latin typeface="Calibri" charset="0"/>
              </a:rPr>
              <a:t>де</a:t>
            </a:r>
          </a:p>
        </p:txBody>
      </p:sp>
      <p:sp>
        <p:nvSpPr>
          <p:cNvPr id="9234" name="AutoShape 17"/>
          <p:cNvSpPr>
            <a:spLocks noChangeArrowheads="1"/>
          </p:cNvSpPr>
          <p:nvPr/>
        </p:nvSpPr>
        <p:spPr bwMode="auto">
          <a:xfrm>
            <a:off x="5003800" y="2997200"/>
            <a:ext cx="1079500" cy="820738"/>
          </a:xfrm>
          <a:custGeom>
            <a:avLst/>
            <a:gdLst>
              <a:gd name="T0" fmla="*/ 1079500 w 1079500"/>
              <a:gd name="T1" fmla="*/ 410369 h 820738"/>
              <a:gd name="T2" fmla="*/ 539750 w 1079500"/>
              <a:gd name="T3" fmla="*/ 820738 h 820738"/>
              <a:gd name="T4" fmla="*/ 0 w 1079500"/>
              <a:gd name="T5" fmla="*/ 410369 h 820738"/>
              <a:gd name="T6" fmla="*/ 539750 w 1079500"/>
              <a:gd name="T7" fmla="*/ 0 h 820738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079500"/>
              <a:gd name="T13" fmla="*/ 0 h 820738"/>
              <a:gd name="T14" fmla="*/ 1079500 w 1079500"/>
              <a:gd name="T15" fmla="*/ 820738 h 8207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79500" h="820738">
                <a:moveTo>
                  <a:pt x="0" y="0"/>
                </a:moveTo>
                <a:lnTo>
                  <a:pt x="3000" y="0"/>
                </a:lnTo>
                <a:lnTo>
                  <a:pt x="3000" y="2283"/>
                </a:lnTo>
                <a:lnTo>
                  <a:pt x="0" y="2283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449263" algn="l"/>
                <a:tab pos="898525" algn="l"/>
              </a:tabLst>
            </a:pPr>
            <a:r>
              <a:rPr lang="ru-RU" sz="4800" b="1">
                <a:solidFill>
                  <a:srgbClr val="FFFFFF"/>
                </a:solidFill>
                <a:latin typeface="Times New Roman" pitchFamily="16" charset="0"/>
              </a:rPr>
              <a:t>дю</a:t>
            </a:r>
          </a:p>
        </p:txBody>
      </p:sp>
      <p:sp>
        <p:nvSpPr>
          <p:cNvPr id="9235" name="AutoShape 18"/>
          <p:cNvSpPr>
            <a:spLocks noChangeArrowheads="1"/>
          </p:cNvSpPr>
          <p:nvPr/>
        </p:nvSpPr>
        <p:spPr bwMode="auto">
          <a:xfrm>
            <a:off x="7308850" y="2925763"/>
            <a:ext cx="1138238" cy="820737"/>
          </a:xfrm>
          <a:custGeom>
            <a:avLst/>
            <a:gdLst>
              <a:gd name="T0" fmla="*/ 1138238 w 1138238"/>
              <a:gd name="T1" fmla="*/ 410369 h 820737"/>
              <a:gd name="T2" fmla="*/ 569119 w 1138238"/>
              <a:gd name="T3" fmla="*/ 820737 h 820737"/>
              <a:gd name="T4" fmla="*/ 0 w 1138238"/>
              <a:gd name="T5" fmla="*/ 410369 h 820737"/>
              <a:gd name="T6" fmla="*/ 569119 w 1138238"/>
              <a:gd name="T7" fmla="*/ 0 h 82073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138238"/>
              <a:gd name="T13" fmla="*/ 0 h 820737"/>
              <a:gd name="T14" fmla="*/ 1138238 w 1138238"/>
              <a:gd name="T15" fmla="*/ 820737 h 8207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38238" h="820737">
                <a:moveTo>
                  <a:pt x="0" y="0"/>
                </a:moveTo>
                <a:lnTo>
                  <a:pt x="3161" y="0"/>
                </a:lnTo>
                <a:lnTo>
                  <a:pt x="3161" y="2283"/>
                </a:lnTo>
                <a:lnTo>
                  <a:pt x="0" y="2283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449263" algn="l"/>
                <a:tab pos="898525" algn="l"/>
              </a:tabLst>
            </a:pPr>
            <a:r>
              <a:rPr lang="ru-RU" sz="4800" b="1">
                <a:solidFill>
                  <a:srgbClr val="FFFFFF"/>
                </a:solidFill>
                <a:latin typeface="Times New Roman" pitchFamily="16" charset="0"/>
              </a:rPr>
              <a:t>ди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252413" y="0"/>
            <a:ext cx="9396413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50" y="3286125"/>
            <a:ext cx="3825875" cy="2897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292" name="Прямоугольник 4"/>
          <p:cNvSpPr>
            <a:spLocks noChangeArrowheads="1"/>
          </p:cNvSpPr>
          <p:nvPr/>
        </p:nvSpPr>
        <p:spPr bwMode="auto">
          <a:xfrm>
            <a:off x="357188" y="1857375"/>
            <a:ext cx="828675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 dirty="0">
                <a:latin typeface="Times New Roman" pitchFamily="16" charset="0"/>
              </a:rPr>
              <a:t>Дятел на дереве ищет еду.</a:t>
            </a:r>
            <a:endParaRPr lang="ru-RU" sz="5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6100" y="2636838"/>
            <a:ext cx="2374900" cy="244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59338" y="0"/>
            <a:ext cx="1812925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124075" y="0"/>
            <a:ext cx="2232025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1270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9388" y="0"/>
            <a:ext cx="1655762" cy="180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1271" name="Picture 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55650" y="5715000"/>
            <a:ext cx="2232025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1272" name="Picture 7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380288" y="0"/>
            <a:ext cx="1600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1273" name="Picture 8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588125" y="2636838"/>
            <a:ext cx="1871663" cy="244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1274" name="Picture 9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308850" y="5518150"/>
            <a:ext cx="1203325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1275" name="Picture 10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179388" y="3716338"/>
            <a:ext cx="15240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1276" name="Picture 11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3563938" y="5715000"/>
            <a:ext cx="1271587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1277" name="Picture 12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2482850" y="3789363"/>
            <a:ext cx="15240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1278" name="Picture 13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4427538" y="1412875"/>
            <a:ext cx="15240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1279" name="Picture 14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1116013" y="1989138"/>
            <a:ext cx="1439862" cy="1368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1280" name="Picture 15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5364163" y="5518150"/>
            <a:ext cx="1189037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1281" name="Picture 16"/>
          <p:cNvPicPr>
            <a:picLocks noChangeAspect="1" noChangeArrowheads="1"/>
          </p:cNvPicPr>
          <p:nvPr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7451725" y="1484313"/>
            <a:ext cx="136366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Microsoft YaHei"/>
      </a:majorFont>
      <a:minorFont>
        <a:latin typeface="Calibri"/>
        <a:ea typeface="Microsoft YaHei"/>
        <a:cs typeface="Microsoft YaHei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56</Words>
  <PresentationFormat>Экран (4:3)</PresentationFormat>
  <Paragraphs>34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Tata</cp:lastModifiedBy>
  <cp:revision>8</cp:revision>
  <cp:lastPrinted>1601-01-01T00:00:00Z</cp:lastPrinted>
  <dcterms:created xsi:type="dcterms:W3CDTF">1601-01-01T00:00:00Z</dcterms:created>
  <dcterms:modified xsi:type="dcterms:W3CDTF">2014-07-14T12:16:10Z</dcterms:modified>
</cp:coreProperties>
</file>