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352" autoAdjust="0"/>
  </p:normalViewPr>
  <p:slideViewPr>
    <p:cSldViewPr>
      <p:cViewPr varScale="1">
        <p:scale>
          <a:sx n="40" d="100"/>
          <a:sy n="40" d="100"/>
        </p:scale>
        <p:origin x="-38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295C9-33F4-4242-AEB0-61EC924A80E1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07F80-608B-4233-953C-03FD15E68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07F80-608B-4233-953C-03FD15E6851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07F80-608B-4233-953C-03FD15E6851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1A7C2B-5FC6-48D5-A16F-7A2949DE34A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B51E2C-04CA-4FB4-BEB7-C82826A38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1"/>
            <a:ext cx="3528392" cy="18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2004589"/>
          </a:xfrm>
        </p:spPr>
        <p:txBody>
          <a:bodyPr/>
          <a:lstStyle/>
          <a:p>
            <a:pPr algn="ctr"/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 во 2 классе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36912"/>
            <a:ext cx="5847184" cy="1224136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Имена собственные</a:t>
            </a:r>
            <a:endParaRPr lang="ru-RU" sz="4800" b="1" i="1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9"/>
            <a:ext cx="38164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196752"/>
            <a:ext cx="2592288" cy="223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СОШ №13 г. Нерюнгри    РС (Якутия)</a:t>
            </a:r>
            <a:br>
              <a:rPr lang="ru-RU" dirty="0" smtClean="0"/>
            </a:br>
            <a:r>
              <a:rPr lang="ru-RU" dirty="0" err="1" smtClean="0"/>
              <a:t>Муллахметова</a:t>
            </a:r>
            <a:r>
              <a:rPr lang="ru-RU" dirty="0" smtClean="0"/>
              <a:t> Галина Петровна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Работу выполнила учитель начальных классов </a:t>
            </a:r>
            <a:endParaRPr lang="ru-RU" sz="32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29041"/>
            <a:ext cx="63367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Дома: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78 (выборочно), с.44-45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600" b="1" dirty="0" smtClean="0"/>
              <a:t>Дети. </a:t>
            </a:r>
            <a:r>
              <a:rPr lang="ru-RU" sz="3600" b="1" dirty="0" err="1" smtClean="0"/>
              <a:t>Дюймовочке</a:t>
            </a:r>
            <a:r>
              <a:rPr lang="ru-RU" sz="3600" b="1" dirty="0" smtClean="0"/>
              <a:t>. О. Очень. Любят. Сказку.</a:t>
            </a:r>
          </a:p>
          <a:p>
            <a:pPr algn="ctr">
              <a:buNone/>
            </a:pPr>
            <a:r>
              <a:rPr lang="ru-RU" sz="3600" b="1" dirty="0" smtClean="0"/>
              <a:t>Дети очень любят сказку о </a:t>
            </a:r>
            <a:r>
              <a:rPr lang="ru-RU" sz="3600" b="1" dirty="0" err="1" smtClean="0"/>
              <a:t>Дюймовочке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5245"/>
            <a:ext cx="5760640" cy="211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Имена и фамилии людей</a:t>
            </a:r>
          </a:p>
          <a:p>
            <a:r>
              <a:rPr lang="ru-RU" dirty="0" smtClean="0"/>
              <a:t>Клички животных</a:t>
            </a:r>
          </a:p>
          <a:p>
            <a:r>
              <a:rPr lang="ru-RU" dirty="0" smtClean="0"/>
              <a:t>Названия рек, деревень, городов, стран, улиц …</a:t>
            </a:r>
          </a:p>
          <a:p>
            <a:r>
              <a:rPr lang="ru-RU" dirty="0" smtClean="0"/>
              <a:t>Названия книг, газет и журналов</a:t>
            </a:r>
          </a:p>
          <a:p>
            <a:r>
              <a:rPr lang="ru-RU" dirty="0" smtClean="0"/>
              <a:t>Нарицательные существительные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Что лишнее?</a:t>
            </a:r>
          </a:p>
          <a:p>
            <a:pPr>
              <a:buNone/>
            </a:pPr>
            <a:r>
              <a:rPr lang="ru-RU" dirty="0" smtClean="0"/>
              <a:t>Как одним словом назвать оставшиеся группы?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549275"/>
            <a:ext cx="8100764" cy="597535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     ПРОВЕРЬ себя!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 Собирала Маргаритка </a:t>
            </a:r>
          </a:p>
          <a:p>
            <a:pPr algn="ctr">
              <a:buNone/>
            </a:pPr>
            <a:r>
              <a:rPr lang="ru-RU" sz="4000" dirty="0" smtClean="0"/>
              <a:t>маргаритки на горе.</a:t>
            </a:r>
          </a:p>
          <a:p>
            <a:pPr algn="ctr">
              <a:buNone/>
            </a:pPr>
            <a:r>
              <a:rPr lang="ru-RU" sz="4000" dirty="0" smtClean="0"/>
              <a:t>  Растеряла Маргаритка</a:t>
            </a:r>
          </a:p>
          <a:p>
            <a:pPr algn="ctr">
              <a:buNone/>
            </a:pPr>
            <a:r>
              <a:rPr lang="ru-RU" sz="4000" dirty="0" smtClean="0"/>
              <a:t> маргаритки во дворе.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ПРОВЕРЬ себя!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76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 Возвращаясь под вечер с поля</a:t>
            </a:r>
          </a:p>
          <a:p>
            <a:pPr algn="ctr"/>
            <a:r>
              <a:rPr lang="ru-RU" sz="4000" dirty="0" smtClean="0"/>
              <a:t>Потеряла серёжку Поля.</a:t>
            </a:r>
          </a:p>
          <a:p>
            <a:pPr algn="ctr"/>
            <a:r>
              <a:rPr lang="ru-RU" sz="4000" dirty="0" smtClean="0"/>
              <a:t>Ту серёжку нашёл Серёжка.</a:t>
            </a:r>
          </a:p>
          <a:p>
            <a:pPr algn="ctr"/>
            <a:r>
              <a:rPr lang="ru-RU" sz="4000" dirty="0" smtClean="0"/>
              <a:t>Прибежал, постучал в окошко:</a:t>
            </a:r>
          </a:p>
          <a:p>
            <a:pPr algn="ctr"/>
            <a:r>
              <a:rPr lang="ru-RU" sz="4000" dirty="0" smtClean="0"/>
              <a:t>- Отыскалась твоя серёжка!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dirty="0" smtClean="0"/>
              <a:t> ПРОВЕРЬ себя!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2474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На виду честного люда</a:t>
            </a:r>
          </a:p>
          <a:p>
            <a:pPr algn="ctr"/>
            <a:r>
              <a:rPr lang="ru-RU" sz="4000" dirty="0" smtClean="0"/>
              <a:t>Трусит ехать с горки Люда. </a:t>
            </a:r>
          </a:p>
          <a:p>
            <a:pPr algn="ctr"/>
            <a:r>
              <a:rPr lang="ru-RU" sz="4000" dirty="0" smtClean="0"/>
              <a:t>А у Сани, а у Сани</a:t>
            </a:r>
          </a:p>
          <a:p>
            <a:pPr algn="ctr"/>
            <a:r>
              <a:rPr lang="ru-RU" sz="4000" dirty="0" smtClean="0"/>
              <a:t>С горки сами мчатся сани.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536" y="381751"/>
            <a:ext cx="8136904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tabLst>
                <a:tab pos="1339850" algn="l"/>
                <a:tab pos="3706813" algn="ctr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endParaRPr lang="ru-RU" sz="7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endParaRPr lang="ru-RU" sz="7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село Высокое.      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Место здесь высокое.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39850" algn="l"/>
                <a:tab pos="3706813" algn="ctr"/>
              </a:tabLst>
            </a:pP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– кот Пушок.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и вправду, как пушок.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моя подружка Роза.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39850" algn="l"/>
                <a:tab pos="3706813" algn="ctr"/>
              </a:tabLst>
            </a:pP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 в руках подружки – роза.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Вот какая чудо-рыбина!..                       Рисовала Люда  -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Рыбина.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9850" algn="l"/>
                <a:tab pos="3706813" algn="ctr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 большой буквы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785172"/>
            <a:ext cx="8207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Ставится буква у строчки в начале,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начало все замечали.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Имя, фамилия пишутся с нею,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заметней им быть и виднее,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звучали громко и гордо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Имя твоё, имя улицы, города.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большая – совсем не пустяк: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букве большой уважения знак!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331236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35283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32656"/>
            <a:ext cx="32403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216</Words>
  <Application>Microsoft Office PowerPoint</Application>
  <PresentationFormat>Экран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Урок русского языка  во 2 классе</vt:lpstr>
      <vt:lpstr>Слайд 2</vt:lpstr>
      <vt:lpstr>Тема урока</vt:lpstr>
      <vt:lpstr>Слайд 4</vt:lpstr>
      <vt:lpstr>ПРОВЕРЬ себя! </vt:lpstr>
      <vt:lpstr> ПРОВЕРЬ себя!</vt:lpstr>
      <vt:lpstr>С большой буквы</vt:lpstr>
      <vt:lpstr>Слайд 8</vt:lpstr>
      <vt:lpstr>Слайд 9</vt:lpstr>
      <vt:lpstr>СОШ №13 г. Нерюнгри    РС (Якутия) Муллахметова Галина Петровна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во 2 классе</dc:title>
  <dc:creator>user</dc:creator>
  <cp:lastModifiedBy>user</cp:lastModifiedBy>
  <cp:revision>25</cp:revision>
  <dcterms:created xsi:type="dcterms:W3CDTF">2013-10-09T02:21:32Z</dcterms:created>
  <dcterms:modified xsi:type="dcterms:W3CDTF">2014-02-27T12:53:22Z</dcterms:modified>
</cp:coreProperties>
</file>