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6" r:id="rId5"/>
    <p:sldId id="268" r:id="rId6"/>
    <p:sldId id="258" r:id="rId7"/>
    <p:sldId id="259" r:id="rId8"/>
    <p:sldId id="260" r:id="rId9"/>
    <p:sldId id="261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F3D993-9D7A-47AC-981E-20EDD22C3357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039FFE-2349-42D4-BF15-4D617E2531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Идентификатор: 267-016-523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средняя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29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286808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занятие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фонематического анализа и синтеза слов различной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звукослоговой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времена года, месяцы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обозначения мягкости согласных на письме посредством мягкого знака							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Андреева И.Р.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июн_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полден_</a:t>
            </a:r>
          </a:p>
          <a:p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 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  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ливен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ский            полде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ская             ноч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              ливе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грибной               дож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endParaRPr lang="ru-RU" sz="54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llpage.ru/imgbig/wallpapers_76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2018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СЕНТЯБРЬКРАСНОЕЛЕТОПРОВОЖАЕТ,ОСЕНЬЗОЛОТУЮВСТРЕЧАЕТ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962" y="18955"/>
            <a:ext cx="4136494" cy="32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115558"/>
            <a:ext cx="41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ОКТЯБРЬЗЕМЛЮПОКРОЕТ,ГДЕЛИСТКОМ,ГДЕСНЕГОМ</a:t>
            </a:r>
            <a:endParaRPr lang="ru-RU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74" y="3283748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258" y="4608130"/>
            <a:ext cx="370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НЕСКОВАТЬРЕКУЗИМЕБЕЗНОЯБРЯ-КУЗНЕЦА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962" y="3045926"/>
            <a:ext cx="4333860" cy="31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8798" y="460813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ОСЕНЬПОГОДВОСЕМЬ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50" y="332656"/>
            <a:ext cx="2505382" cy="222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9049" y="98449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684" y="3835870"/>
            <a:ext cx="2448272" cy="21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4924" y="4462326"/>
            <a:ext cx="2279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СУЛЬ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http://www.aquaexpert.ru/pict/noResize/img_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234" y="130164"/>
            <a:ext cx="2523708" cy="22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5977" y="692696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600" y="61256"/>
            <a:ext cx="2926829" cy="24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0684" y="866432"/>
            <a:ext cx="2170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7275"/>
            <a:ext cx="2293655" cy="26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38" y="4304972"/>
            <a:ext cx="210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ТЕЛЬ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0153"/>
            <a:ext cx="2679022" cy="28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00037" y="3204974"/>
            <a:ext cx="2379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КОНЬ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223" y="2306030"/>
            <a:ext cx="2093217" cy="219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6453" y="2943304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КИ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050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871" y="839812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СО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7852"/>
            <a:ext cx="24447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0775" y="864418"/>
            <a:ext cx="22797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СУЛЬ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6422"/>
            <a:ext cx="25241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071" y="855707"/>
            <a:ext cx="1228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46" y="2400805"/>
            <a:ext cx="2399041" cy="23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952" y="2204864"/>
            <a:ext cx="2166478" cy="226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5945" y="2996952"/>
            <a:ext cx="1569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33176"/>
            <a:ext cx="2440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КОНЬ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61" y="4368323"/>
            <a:ext cx="29257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566" y="4368324"/>
            <a:ext cx="2497940" cy="23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6328" y="5137764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1300" y="5214708"/>
            <a:ext cx="1888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89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849065"/>
              </p:ext>
            </p:extLst>
          </p:nvPr>
        </p:nvGraphicFramePr>
        <p:xfrm>
          <a:off x="539552" y="844213"/>
          <a:ext cx="7776864" cy="5393102"/>
        </p:xfrm>
        <a:graphic>
          <a:graphicData uri="http://schemas.openxmlformats.org/drawingml/2006/table">
            <a:tbl>
              <a:tblPr firstRow="1" firstCol="1" bandRow="1"/>
              <a:tblGrid>
                <a:gridCol w="2137732"/>
                <a:gridCol w="5639132"/>
              </a:tblGrid>
              <a:tr h="381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Пришла зима,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трем ладошки друг о друга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Принесла мороз.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пальцами массажируем плечи, предплечья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Пришла зима,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трем ладошки друг о друга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Замерзает нос.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ладошкой массажируем кончик носа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Снег,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плавные движения ладонями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Сугробы,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кулаки стучат по коленям попеременно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Гололед.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ладони шоркают по коленям разнонаправлено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 на улицу — вперед!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одна рука на колени ладонью, вторая рука согнута в локте, </a:t>
                      </a:r>
                      <a:r>
                        <a:rPr lang="ru-RU" sz="1600" dirty="0" smtClean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кулак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(меняем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Теплые штаны наденем,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ладонями проводим по ногам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Шапку, шубу, валенки.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ладонями проводим по голове, по рукам, топаем ногами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Руки в варежках согреем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круговые движения ладонями одной руки вокруг другой ладони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завяжем шарфики.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ладони прикладываем друг на друга к основанию шеи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Зимний месяц называй!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ладони стучат по коленям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Декабрь, Январь, Февраль.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кулак, ребро, ладонь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03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38254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006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81306"/>
            <a:ext cx="8797552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повтори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-ель-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-толь-коль-воль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Омь-умь-емь-ямь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топь-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тапь-тыпь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-язь	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варь-ворь-вурь-вырь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Ель-ель-ель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разукрасили мы ель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Тель-тель-тель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ох, и разыгралась же метель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быстро нас несут коньки</a:t>
            </a:r>
          </a:p>
        </p:txBody>
      </p:sp>
    </p:spTree>
    <p:extLst>
      <p:ext uri="{BB962C8B-B14F-4D97-AF65-F5344CB8AC3E}">
        <p14:creationId xmlns:p14="http://schemas.microsoft.com/office/powerpoint/2010/main" xmlns="" val="19913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tprichal.ru/upload/470/27966278884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98"/>
            <a:ext cx="3504666" cy="2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unnygifts.ru/wp-content/uploads/2010/12/karok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523" y="145846"/>
            <a:ext cx="2955477" cy="22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io.ru/uploads/images/FETISOVA/VINTAZH/d5010ebe9faa1840c091583ffa9746b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18" y="2780928"/>
            <a:ext cx="2554758" cy="34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601" y="329804"/>
            <a:ext cx="2763934" cy="20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790" y="2788920"/>
            <a:ext cx="3923456" cy="29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204" y="4077072"/>
            <a:ext cx="2780114" cy="26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ilipoc.ru/attaches/posts/crosswords/2013-06-20/krossvord-myagkiy-znak/mini/krossvord-myagkiy-znak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592" y="485726"/>
            <a:ext cx="1021015" cy="11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197971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109" y="520628"/>
            <a:ext cx="996171" cy="111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170473"/>
            <a:ext cx="1812140" cy="4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3541"/>
            <a:ext cx="1944216" cy="455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982" y="2348880"/>
            <a:ext cx="407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Декабрь</a:t>
            </a:r>
          </a:p>
          <a:p>
            <a:r>
              <a:rPr lang="ru-RU" sz="7200" dirty="0" smtClean="0">
                <a:solidFill>
                  <a:srgbClr val="0070C0"/>
                </a:solidFill>
              </a:rPr>
              <a:t>Январь</a:t>
            </a:r>
          </a:p>
          <a:p>
            <a:r>
              <a:rPr lang="ru-RU" sz="7200" dirty="0" smtClean="0">
                <a:solidFill>
                  <a:srgbClr val="0070C0"/>
                </a:solidFill>
              </a:rPr>
              <a:t>Февраль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926" y="22768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декаб</a:t>
            </a:r>
            <a:r>
              <a:rPr lang="ru-RU" sz="6000" u="sng" dirty="0" smtClean="0">
                <a:solidFill>
                  <a:srgbClr val="0070C0"/>
                </a:solidFill>
              </a:rPr>
              <a:t>рь</a:t>
            </a:r>
            <a:r>
              <a:rPr lang="ru-RU" sz="6000" dirty="0" smtClean="0">
                <a:solidFill>
                  <a:srgbClr val="0070C0"/>
                </a:solidFill>
              </a:rPr>
              <a:t>ские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9" y="3549208"/>
            <a:ext cx="399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январские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508" y="4729623"/>
            <a:ext cx="4424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февра</a:t>
            </a:r>
            <a:r>
              <a:rPr lang="ru-RU" sz="6000" u="sng" dirty="0" smtClean="0">
                <a:solidFill>
                  <a:srgbClr val="0070C0"/>
                </a:solidFill>
              </a:rPr>
              <a:t>ль</a:t>
            </a:r>
            <a:r>
              <a:rPr lang="ru-RU" sz="6000" dirty="0" smtClean="0">
                <a:solidFill>
                  <a:srgbClr val="0070C0"/>
                </a:solidFill>
              </a:rPr>
              <a:t>ские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6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844" y="3717032"/>
            <a:ext cx="3172156" cy="25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townofhotchkiss.com/wp-content/uploads/2012/08/water-drop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396" y="383327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1302" y="1425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010379"/>
            <a:ext cx="9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794070" y="4590618"/>
            <a:ext cx="159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ПЕЛЬ</a:t>
            </a:r>
            <a:endParaRPr lang="ru-RU" sz="4800" dirty="0"/>
          </a:p>
        </p:txBody>
      </p:sp>
      <p:pic>
        <p:nvPicPr>
          <p:cNvPr id="5126" name="Picture 6" descr="http://townofhotchkiss.com/wp-content/uploads/2012/08/water-drop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4013"/>
            <a:ext cx="306034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87098"/>
            <a:ext cx="252028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2586"/>
            <a:ext cx="3096344" cy="26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662" y="3931759"/>
            <a:ext cx="3079454" cy="256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9441" y="521265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ЦВЕ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13970" y="1186547"/>
            <a:ext cx="157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ТЕНЬ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432706" y="1391439"/>
            <a:ext cx="93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СИ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759701" y="4973815"/>
            <a:ext cx="155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РЕНЬ</a:t>
            </a:r>
            <a:endParaRPr lang="ru-RU" sz="48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8" y="2399551"/>
            <a:ext cx="2689775" cy="215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72" y="1186547"/>
            <a:ext cx="2825705" cy="2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288" y="2701727"/>
            <a:ext cx="2361115" cy="188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183" y="3230674"/>
            <a:ext cx="1355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ПОД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9811" y="2222436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СНЕЖ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4437" y="3301533"/>
            <a:ext cx="141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НИК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1571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023" y="188640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39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572" y="4450849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803" y="2419350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364" y="2419350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14" y="4450849"/>
            <a:ext cx="2517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3083" y="908720"/>
            <a:ext cx="875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908719"/>
            <a:ext cx="1565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ПЕЛЬ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02" y="3068960"/>
            <a:ext cx="14446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5837" y="3107269"/>
            <a:ext cx="1513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РЕНЬ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187" y="5044206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ЦВЕ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214950"/>
            <a:ext cx="1495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ТЕНЬ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405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</TotalTime>
  <Words>241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Идентификатор: 267-016-523 Муниципальное бюджетное общеобразовательное учреждение средняя  общеобразовательная школа № 29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Tata</cp:lastModifiedBy>
  <cp:revision>42</cp:revision>
  <dcterms:created xsi:type="dcterms:W3CDTF">2013-12-16T11:09:53Z</dcterms:created>
  <dcterms:modified xsi:type="dcterms:W3CDTF">2014-08-02T11:44:47Z</dcterms:modified>
</cp:coreProperties>
</file>